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1" r:id="rId4"/>
    <p:sldId id="262" r:id="rId5"/>
    <p:sldId id="263" r:id="rId6"/>
    <p:sldId id="268" r:id="rId7"/>
    <p:sldId id="270" r:id="rId8"/>
    <p:sldId id="272" r:id="rId9"/>
    <p:sldId id="267" r:id="rId10"/>
    <p:sldId id="311" r:id="rId11"/>
    <p:sldId id="271" r:id="rId12"/>
    <p:sldId id="273" r:id="rId13"/>
    <p:sldId id="275" r:id="rId14"/>
    <p:sldId id="276" r:id="rId15"/>
    <p:sldId id="312" r:id="rId16"/>
    <p:sldId id="310" r:id="rId17"/>
  </p:sldIdLst>
  <p:sldSz cx="15125700" cy="7562850"/>
  <p:notesSz cx="151257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B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94628" autoAdjust="0"/>
  </p:normalViewPr>
  <p:slideViewPr>
    <p:cSldViewPr>
      <p:cViewPr varScale="1">
        <p:scale>
          <a:sx n="93" d="100"/>
          <a:sy n="93" d="100"/>
        </p:scale>
        <p:origin x="12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3CCBDA"/>
          </a:solidFill>
        </p:spPr>
        <p:txBody>
          <a:bodyPr wrap="square" lIns="0" tIns="0" rIns="0" bIns="0" rtlCol="0"/>
          <a:lstStyle/>
          <a:p>
            <a:endParaRPr/>
          </a:p>
        </p:txBody>
      </p:sp>
      <p:sp>
        <p:nvSpPr>
          <p:cNvPr id="2" name="Holder 2"/>
          <p:cNvSpPr>
            <a:spLocks noGrp="1"/>
          </p:cNvSpPr>
          <p:nvPr>
            <p:ph type="ctrTitle"/>
          </p:nvPr>
        </p:nvSpPr>
        <p:spPr>
          <a:xfrm>
            <a:off x="932299" y="882905"/>
            <a:ext cx="2209165" cy="1590039"/>
          </a:xfrm>
          <a:prstGeom prst="rect">
            <a:avLst/>
          </a:prstGeom>
        </p:spPr>
        <p:txBody>
          <a:bodyPr wrap="square" lIns="0" tIns="0" rIns="0" bIns="0">
            <a:spAutoFit/>
          </a:bodyPr>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subTitle" idx="4"/>
          </p:nvPr>
        </p:nvSpPr>
        <p:spPr>
          <a:xfrm>
            <a:off x="2268855" y="4235196"/>
            <a:ext cx="10587990" cy="1890712"/>
          </a:xfrm>
          <a:prstGeom prst="rect">
            <a:avLst/>
          </a:prstGeom>
        </p:spPr>
        <p:txBody>
          <a:bodyPr wrap="square" lIns="0" tIns="0" rIns="0" bIns="0">
            <a:spAutoFit/>
          </a:bodyPr>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sz="half" idx="2"/>
          </p:nvPr>
        </p:nvSpPr>
        <p:spPr>
          <a:xfrm>
            <a:off x="756285" y="1739455"/>
            <a:ext cx="657967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1739455"/>
            <a:ext cx="657967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299" y="527305"/>
            <a:ext cx="2819400" cy="1732280"/>
          </a:xfrm>
          <a:prstGeom prst="rect">
            <a:avLst/>
          </a:prstGeom>
        </p:spPr>
        <p:txBody>
          <a:bodyPr wrap="square" lIns="0" tIns="0" rIns="0" bIns="0">
            <a:spAutoFit/>
          </a:bodyPr>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body" idx="1"/>
          </p:nvPr>
        </p:nvSpPr>
        <p:spPr>
          <a:xfrm>
            <a:off x="7907299" y="2127505"/>
            <a:ext cx="6224269" cy="3332479"/>
          </a:xfrm>
          <a:prstGeom prst="rect">
            <a:avLst/>
          </a:prstGeom>
        </p:spPr>
        <p:txBody>
          <a:bodyPr wrap="square" lIns="0" tIns="0" rIns="0" bIns="0">
            <a:spAutoFit/>
          </a:bodyPr>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5142738" y="7033450"/>
            <a:ext cx="4840224"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7033450"/>
            <a:ext cx="3478911"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a:xfrm>
            <a:off x="10890504" y="7033450"/>
            <a:ext cx="3478911"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wi.com/reports/take-flight" TargetMode="External"/><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maryamgolabgir" TargetMode="External"/><Relationship Id="rId2" Type="http://schemas.openxmlformats.org/officeDocument/2006/relationships/hyperlink" Target="http://www.digitalmarketingexperts.ca/"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191530"/>
          </a:solidFill>
        </p:spPr>
        <p:txBody>
          <a:bodyPr wrap="square" lIns="0" tIns="0" rIns="0" bIns="0" rtlCol="0"/>
          <a:lstStyle/>
          <a:p>
            <a:endParaRPr dirty="0"/>
          </a:p>
        </p:txBody>
      </p:sp>
      <p:sp>
        <p:nvSpPr>
          <p:cNvPr id="4" name="object 4"/>
          <p:cNvSpPr/>
          <p:nvPr/>
        </p:nvSpPr>
        <p:spPr>
          <a:xfrm>
            <a:off x="7024955" y="1266825"/>
            <a:ext cx="8005495" cy="6296025"/>
          </a:xfrm>
          <a:custGeom>
            <a:avLst/>
            <a:gdLst/>
            <a:ahLst/>
            <a:cxnLst/>
            <a:rect l="l" t="t" r="r" b="b"/>
            <a:pathLst>
              <a:path w="8054340" h="5314950">
                <a:moveTo>
                  <a:pt x="6116772" y="0"/>
                </a:moveTo>
                <a:lnTo>
                  <a:pt x="6071704" y="521"/>
                </a:lnTo>
                <a:lnTo>
                  <a:pt x="6026656" y="2084"/>
                </a:lnTo>
                <a:lnTo>
                  <a:pt x="5981647" y="4689"/>
                </a:lnTo>
                <a:lnTo>
                  <a:pt x="5936698" y="8336"/>
                </a:lnTo>
                <a:lnTo>
                  <a:pt x="5891826" y="13025"/>
                </a:lnTo>
                <a:lnTo>
                  <a:pt x="5847053" y="18757"/>
                </a:lnTo>
                <a:lnTo>
                  <a:pt x="5802397" y="25530"/>
                </a:lnTo>
                <a:lnTo>
                  <a:pt x="5757879" y="33346"/>
                </a:lnTo>
                <a:lnTo>
                  <a:pt x="5713518" y="42203"/>
                </a:lnTo>
                <a:lnTo>
                  <a:pt x="5669333" y="52103"/>
                </a:lnTo>
                <a:lnTo>
                  <a:pt x="5625344" y="63044"/>
                </a:lnTo>
                <a:lnTo>
                  <a:pt x="5581572" y="75028"/>
                </a:lnTo>
                <a:lnTo>
                  <a:pt x="5538034" y="88054"/>
                </a:lnTo>
                <a:lnTo>
                  <a:pt x="5494752" y="102122"/>
                </a:lnTo>
                <a:lnTo>
                  <a:pt x="5451745" y="117232"/>
                </a:lnTo>
                <a:lnTo>
                  <a:pt x="5409031" y="133384"/>
                </a:lnTo>
                <a:lnTo>
                  <a:pt x="5366632" y="150578"/>
                </a:lnTo>
                <a:lnTo>
                  <a:pt x="5324566" y="168814"/>
                </a:lnTo>
                <a:lnTo>
                  <a:pt x="5282854" y="188092"/>
                </a:lnTo>
                <a:lnTo>
                  <a:pt x="5241514" y="208412"/>
                </a:lnTo>
                <a:lnTo>
                  <a:pt x="5200566" y="229775"/>
                </a:lnTo>
                <a:lnTo>
                  <a:pt x="5160031" y="252179"/>
                </a:lnTo>
                <a:lnTo>
                  <a:pt x="5119927" y="275626"/>
                </a:lnTo>
                <a:lnTo>
                  <a:pt x="5080274" y="300114"/>
                </a:lnTo>
                <a:lnTo>
                  <a:pt x="5041092" y="325645"/>
                </a:lnTo>
                <a:lnTo>
                  <a:pt x="5002401" y="352217"/>
                </a:lnTo>
                <a:lnTo>
                  <a:pt x="4964220" y="379832"/>
                </a:lnTo>
                <a:lnTo>
                  <a:pt x="4926568" y="408489"/>
                </a:lnTo>
                <a:lnTo>
                  <a:pt x="4889466" y="438188"/>
                </a:lnTo>
                <a:lnTo>
                  <a:pt x="4852933" y="468929"/>
                </a:lnTo>
                <a:lnTo>
                  <a:pt x="4816988" y="500712"/>
                </a:lnTo>
                <a:lnTo>
                  <a:pt x="4781652" y="533537"/>
                </a:lnTo>
                <a:lnTo>
                  <a:pt x="4746943" y="567404"/>
                </a:lnTo>
                <a:lnTo>
                  <a:pt x="0" y="5314360"/>
                </a:lnTo>
                <a:lnTo>
                  <a:pt x="5479288" y="5314360"/>
                </a:lnTo>
                <a:lnTo>
                  <a:pt x="7486600" y="3307048"/>
                </a:lnTo>
                <a:lnTo>
                  <a:pt x="7520467" y="3272340"/>
                </a:lnTo>
                <a:lnTo>
                  <a:pt x="7553291" y="3237004"/>
                </a:lnTo>
                <a:lnTo>
                  <a:pt x="7585074" y="3201060"/>
                </a:lnTo>
                <a:lnTo>
                  <a:pt x="7615814" y="3164527"/>
                </a:lnTo>
                <a:lnTo>
                  <a:pt x="7645512" y="3127426"/>
                </a:lnTo>
                <a:lnTo>
                  <a:pt x="7674169" y="3089775"/>
                </a:lnTo>
                <a:lnTo>
                  <a:pt x="7701783" y="3051594"/>
                </a:lnTo>
                <a:lnTo>
                  <a:pt x="7728355" y="3012903"/>
                </a:lnTo>
                <a:lnTo>
                  <a:pt x="7753886" y="2973722"/>
                </a:lnTo>
                <a:lnTo>
                  <a:pt x="7778374" y="2934069"/>
                </a:lnTo>
                <a:lnTo>
                  <a:pt x="7801820" y="2893966"/>
                </a:lnTo>
                <a:lnTo>
                  <a:pt x="7824224" y="2853431"/>
                </a:lnTo>
                <a:lnTo>
                  <a:pt x="7845587" y="2812484"/>
                </a:lnTo>
                <a:lnTo>
                  <a:pt x="7865907" y="2771144"/>
                </a:lnTo>
                <a:lnTo>
                  <a:pt x="7885185" y="2729432"/>
                </a:lnTo>
                <a:lnTo>
                  <a:pt x="7903421" y="2687366"/>
                </a:lnTo>
                <a:lnTo>
                  <a:pt x="7920615" y="2644967"/>
                </a:lnTo>
                <a:lnTo>
                  <a:pt x="7936767" y="2602254"/>
                </a:lnTo>
                <a:lnTo>
                  <a:pt x="7951876" y="2559247"/>
                </a:lnTo>
                <a:lnTo>
                  <a:pt x="7965944" y="2515965"/>
                </a:lnTo>
                <a:lnTo>
                  <a:pt x="7978970" y="2472428"/>
                </a:lnTo>
                <a:lnTo>
                  <a:pt x="7990954" y="2428656"/>
                </a:lnTo>
                <a:lnTo>
                  <a:pt x="8001895" y="2384667"/>
                </a:lnTo>
                <a:lnTo>
                  <a:pt x="8011795" y="2340483"/>
                </a:lnTo>
                <a:lnTo>
                  <a:pt x="8020653" y="2296122"/>
                </a:lnTo>
                <a:lnTo>
                  <a:pt x="8028468" y="2251604"/>
                </a:lnTo>
                <a:lnTo>
                  <a:pt x="8035242" y="2206948"/>
                </a:lnTo>
                <a:lnTo>
                  <a:pt x="8040973" y="2162175"/>
                </a:lnTo>
                <a:lnTo>
                  <a:pt x="8045663" y="2117304"/>
                </a:lnTo>
                <a:lnTo>
                  <a:pt x="8049310" y="2072354"/>
                </a:lnTo>
                <a:lnTo>
                  <a:pt x="8051915" y="2027346"/>
                </a:lnTo>
                <a:lnTo>
                  <a:pt x="8053478" y="1982298"/>
                </a:lnTo>
                <a:lnTo>
                  <a:pt x="8054000" y="1937231"/>
                </a:lnTo>
                <a:lnTo>
                  <a:pt x="8053479" y="1892163"/>
                </a:lnTo>
                <a:lnTo>
                  <a:pt x="8051916" y="1847115"/>
                </a:lnTo>
                <a:lnTo>
                  <a:pt x="8049311" y="1802107"/>
                </a:lnTo>
                <a:lnTo>
                  <a:pt x="8045664" y="1757157"/>
                </a:lnTo>
                <a:lnTo>
                  <a:pt x="8040975" y="1712286"/>
                </a:lnTo>
                <a:lnTo>
                  <a:pt x="8035243" y="1667512"/>
                </a:lnTo>
                <a:lnTo>
                  <a:pt x="8028470" y="1622857"/>
                </a:lnTo>
                <a:lnTo>
                  <a:pt x="8020655" y="1578339"/>
                </a:lnTo>
                <a:lnTo>
                  <a:pt x="8011797" y="1533978"/>
                </a:lnTo>
                <a:lnTo>
                  <a:pt x="8001898" y="1489793"/>
                </a:lnTo>
                <a:lnTo>
                  <a:pt x="7990957" y="1445804"/>
                </a:lnTo>
                <a:lnTo>
                  <a:pt x="7978973" y="1402032"/>
                </a:lnTo>
                <a:lnTo>
                  <a:pt x="7965947" y="1358495"/>
                </a:lnTo>
                <a:lnTo>
                  <a:pt x="7951880" y="1315212"/>
                </a:lnTo>
                <a:lnTo>
                  <a:pt x="7936770" y="1272205"/>
                </a:lnTo>
                <a:lnTo>
                  <a:pt x="7920618" y="1229492"/>
                </a:lnTo>
                <a:lnTo>
                  <a:pt x="7903424" y="1187092"/>
                </a:lnTo>
                <a:lnTo>
                  <a:pt x="7885188" y="1145027"/>
                </a:lnTo>
                <a:lnTo>
                  <a:pt x="7865910" y="1103314"/>
                </a:lnTo>
                <a:lnTo>
                  <a:pt x="7845590" y="1061974"/>
                </a:lnTo>
                <a:lnTo>
                  <a:pt x="7824228" y="1021026"/>
                </a:lnTo>
                <a:lnTo>
                  <a:pt x="7801824" y="980491"/>
                </a:lnTo>
                <a:lnTo>
                  <a:pt x="7778377" y="940387"/>
                </a:lnTo>
                <a:lnTo>
                  <a:pt x="7753889" y="900734"/>
                </a:lnTo>
                <a:lnTo>
                  <a:pt x="7728359" y="861553"/>
                </a:lnTo>
                <a:lnTo>
                  <a:pt x="7701786" y="822861"/>
                </a:lnTo>
                <a:lnTo>
                  <a:pt x="7674171" y="784680"/>
                </a:lnTo>
                <a:lnTo>
                  <a:pt x="7645515" y="747029"/>
                </a:lnTo>
                <a:lnTo>
                  <a:pt x="7615816" y="709927"/>
                </a:lnTo>
                <a:lnTo>
                  <a:pt x="7585075" y="673393"/>
                </a:lnTo>
                <a:lnTo>
                  <a:pt x="7553292" y="637449"/>
                </a:lnTo>
                <a:lnTo>
                  <a:pt x="7520467" y="602112"/>
                </a:lnTo>
                <a:lnTo>
                  <a:pt x="7486600" y="567404"/>
                </a:lnTo>
                <a:lnTo>
                  <a:pt x="7451891" y="533537"/>
                </a:lnTo>
                <a:lnTo>
                  <a:pt x="7416555" y="500712"/>
                </a:lnTo>
                <a:lnTo>
                  <a:pt x="7380610" y="468929"/>
                </a:lnTo>
                <a:lnTo>
                  <a:pt x="7344077" y="438188"/>
                </a:lnTo>
                <a:lnTo>
                  <a:pt x="7306975" y="408489"/>
                </a:lnTo>
                <a:lnTo>
                  <a:pt x="7269324" y="379832"/>
                </a:lnTo>
                <a:lnTo>
                  <a:pt x="7231142" y="352217"/>
                </a:lnTo>
                <a:lnTo>
                  <a:pt x="7192451" y="325645"/>
                </a:lnTo>
                <a:lnTo>
                  <a:pt x="7153269" y="300114"/>
                </a:lnTo>
                <a:lnTo>
                  <a:pt x="7113617" y="275626"/>
                </a:lnTo>
                <a:lnTo>
                  <a:pt x="7073513" y="252179"/>
                </a:lnTo>
                <a:lnTo>
                  <a:pt x="7032977" y="229775"/>
                </a:lnTo>
                <a:lnTo>
                  <a:pt x="6992030" y="208412"/>
                </a:lnTo>
                <a:lnTo>
                  <a:pt x="6950690" y="188092"/>
                </a:lnTo>
                <a:lnTo>
                  <a:pt x="6908977" y="168814"/>
                </a:lnTo>
                <a:lnTo>
                  <a:pt x="6866911" y="150578"/>
                </a:lnTo>
                <a:lnTo>
                  <a:pt x="6824512" y="133384"/>
                </a:lnTo>
                <a:lnTo>
                  <a:pt x="6781799" y="117232"/>
                </a:lnTo>
                <a:lnTo>
                  <a:pt x="6738791" y="102122"/>
                </a:lnTo>
                <a:lnTo>
                  <a:pt x="6695509" y="88054"/>
                </a:lnTo>
                <a:lnTo>
                  <a:pt x="6651972" y="75028"/>
                </a:lnTo>
                <a:lnTo>
                  <a:pt x="6608199" y="63044"/>
                </a:lnTo>
                <a:lnTo>
                  <a:pt x="6564210" y="52103"/>
                </a:lnTo>
                <a:lnTo>
                  <a:pt x="6520026" y="42203"/>
                </a:lnTo>
                <a:lnTo>
                  <a:pt x="6475664" y="33346"/>
                </a:lnTo>
                <a:lnTo>
                  <a:pt x="6431146" y="25530"/>
                </a:lnTo>
                <a:lnTo>
                  <a:pt x="6386491" y="18757"/>
                </a:lnTo>
                <a:lnTo>
                  <a:pt x="6341717" y="13025"/>
                </a:lnTo>
                <a:lnTo>
                  <a:pt x="6296846" y="8336"/>
                </a:lnTo>
                <a:lnTo>
                  <a:pt x="6251896" y="4689"/>
                </a:lnTo>
                <a:lnTo>
                  <a:pt x="6206887" y="2084"/>
                </a:lnTo>
                <a:lnTo>
                  <a:pt x="6161839" y="521"/>
                </a:lnTo>
                <a:lnTo>
                  <a:pt x="6116772" y="0"/>
                </a:lnTo>
                <a:close/>
              </a:path>
            </a:pathLst>
          </a:custGeom>
          <a:solidFill>
            <a:srgbClr val="0ABBB5"/>
          </a:solidFill>
          <a:ln>
            <a:solidFill>
              <a:srgbClr val="0ABBB5"/>
            </a:solidFill>
          </a:ln>
        </p:spPr>
        <p:txBody>
          <a:bodyPr wrap="square" lIns="0" tIns="0" rIns="0" bIns="0" rtlCol="0"/>
          <a:lstStyle/>
          <a:p>
            <a:endParaRPr dirty="0"/>
          </a:p>
        </p:txBody>
      </p:sp>
      <p:pic>
        <p:nvPicPr>
          <p:cNvPr id="5" name="object 5"/>
          <p:cNvPicPr/>
          <p:nvPr/>
        </p:nvPicPr>
        <p:blipFill rotWithShape="1">
          <a:blip r:embed="rId2" cstate="print"/>
          <a:srcRect l="16470"/>
          <a:stretch/>
        </p:blipFill>
        <p:spPr>
          <a:xfrm>
            <a:off x="7553787" y="0"/>
            <a:ext cx="7587494" cy="7534374"/>
          </a:xfrm>
          <a:prstGeom prst="rect">
            <a:avLst/>
          </a:prstGeom>
        </p:spPr>
      </p:pic>
      <p:sp>
        <p:nvSpPr>
          <p:cNvPr id="9" name="object 9"/>
          <p:cNvSpPr/>
          <p:nvPr/>
        </p:nvSpPr>
        <p:spPr>
          <a:xfrm>
            <a:off x="1543519" y="1785200"/>
            <a:ext cx="820419" cy="457200"/>
          </a:xfrm>
          <a:custGeom>
            <a:avLst/>
            <a:gdLst/>
            <a:ahLst/>
            <a:cxnLst/>
            <a:rect l="l" t="t" r="r" b="b"/>
            <a:pathLst>
              <a:path w="820419" h="457200">
                <a:moveTo>
                  <a:pt x="449503" y="181584"/>
                </a:moveTo>
                <a:lnTo>
                  <a:pt x="436841" y="134543"/>
                </a:lnTo>
                <a:lnTo>
                  <a:pt x="416725" y="94221"/>
                </a:lnTo>
                <a:lnTo>
                  <a:pt x="389902" y="60807"/>
                </a:lnTo>
                <a:lnTo>
                  <a:pt x="357073" y="34480"/>
                </a:lnTo>
                <a:lnTo>
                  <a:pt x="318973" y="15455"/>
                </a:lnTo>
                <a:lnTo>
                  <a:pt x="276326" y="3898"/>
                </a:lnTo>
                <a:lnTo>
                  <a:pt x="229831" y="0"/>
                </a:lnTo>
                <a:lnTo>
                  <a:pt x="183502" y="4229"/>
                </a:lnTo>
                <a:lnTo>
                  <a:pt x="140360" y="16522"/>
                </a:lnTo>
                <a:lnTo>
                  <a:pt x="101320" y="36334"/>
                </a:lnTo>
                <a:lnTo>
                  <a:pt x="67310" y="63093"/>
                </a:lnTo>
                <a:lnTo>
                  <a:pt x="39243" y="96253"/>
                </a:lnTo>
                <a:lnTo>
                  <a:pt x="18059" y="135267"/>
                </a:lnTo>
                <a:lnTo>
                  <a:pt x="4673" y="179552"/>
                </a:lnTo>
                <a:lnTo>
                  <a:pt x="0" y="228561"/>
                </a:lnTo>
                <a:lnTo>
                  <a:pt x="4673" y="277215"/>
                </a:lnTo>
                <a:lnTo>
                  <a:pt x="18059" y="321322"/>
                </a:lnTo>
                <a:lnTo>
                  <a:pt x="39243" y="360311"/>
                </a:lnTo>
                <a:lnTo>
                  <a:pt x="67310" y="393560"/>
                </a:lnTo>
                <a:lnTo>
                  <a:pt x="101320" y="420458"/>
                </a:lnTo>
                <a:lnTo>
                  <a:pt x="140360" y="440423"/>
                </a:lnTo>
                <a:lnTo>
                  <a:pt x="183502" y="452856"/>
                </a:lnTo>
                <a:lnTo>
                  <a:pt x="229831" y="457123"/>
                </a:lnTo>
                <a:lnTo>
                  <a:pt x="276326" y="453224"/>
                </a:lnTo>
                <a:lnTo>
                  <a:pt x="318973" y="441667"/>
                </a:lnTo>
                <a:lnTo>
                  <a:pt x="357073" y="422643"/>
                </a:lnTo>
                <a:lnTo>
                  <a:pt x="389902" y="396328"/>
                </a:lnTo>
                <a:lnTo>
                  <a:pt x="416725" y="362915"/>
                </a:lnTo>
                <a:lnTo>
                  <a:pt x="436841" y="322592"/>
                </a:lnTo>
                <a:lnTo>
                  <a:pt x="449503" y="275551"/>
                </a:lnTo>
                <a:lnTo>
                  <a:pt x="365696" y="257771"/>
                </a:lnTo>
                <a:lnTo>
                  <a:pt x="350456" y="315582"/>
                </a:lnTo>
                <a:lnTo>
                  <a:pt x="324662" y="353631"/>
                </a:lnTo>
                <a:lnTo>
                  <a:pt x="285432" y="374548"/>
                </a:lnTo>
                <a:lnTo>
                  <a:pt x="229831" y="380936"/>
                </a:lnTo>
                <a:lnTo>
                  <a:pt x="176453" y="375386"/>
                </a:lnTo>
                <a:lnTo>
                  <a:pt x="136220" y="358165"/>
                </a:lnTo>
                <a:lnTo>
                  <a:pt x="108381" y="328409"/>
                </a:lnTo>
                <a:lnTo>
                  <a:pt x="92214" y="285280"/>
                </a:lnTo>
                <a:lnTo>
                  <a:pt x="86982" y="227926"/>
                </a:lnTo>
                <a:lnTo>
                  <a:pt x="92214" y="171196"/>
                </a:lnTo>
                <a:lnTo>
                  <a:pt x="108381" y="128447"/>
                </a:lnTo>
                <a:lnTo>
                  <a:pt x="136220" y="98894"/>
                </a:lnTo>
                <a:lnTo>
                  <a:pt x="176453" y="81737"/>
                </a:lnTo>
                <a:lnTo>
                  <a:pt x="229831" y="76200"/>
                </a:lnTo>
                <a:lnTo>
                  <a:pt x="285432" y="82588"/>
                </a:lnTo>
                <a:lnTo>
                  <a:pt x="324662" y="103492"/>
                </a:lnTo>
                <a:lnTo>
                  <a:pt x="350456" y="141541"/>
                </a:lnTo>
                <a:lnTo>
                  <a:pt x="365696" y="199351"/>
                </a:lnTo>
                <a:lnTo>
                  <a:pt x="449503" y="181584"/>
                </a:lnTo>
                <a:close/>
              </a:path>
              <a:path w="820419" h="457200">
                <a:moveTo>
                  <a:pt x="820394" y="295859"/>
                </a:moveTo>
                <a:lnTo>
                  <a:pt x="814374" y="249212"/>
                </a:lnTo>
                <a:lnTo>
                  <a:pt x="797433" y="209423"/>
                </a:lnTo>
                <a:lnTo>
                  <a:pt x="771271" y="177215"/>
                </a:lnTo>
                <a:lnTo>
                  <a:pt x="739127" y="154457"/>
                </a:lnTo>
                <a:lnTo>
                  <a:pt x="739127" y="295859"/>
                </a:lnTo>
                <a:lnTo>
                  <a:pt x="734225" y="335356"/>
                </a:lnTo>
                <a:lnTo>
                  <a:pt x="718959" y="362839"/>
                </a:lnTo>
                <a:lnTo>
                  <a:pt x="692518" y="378891"/>
                </a:lnTo>
                <a:lnTo>
                  <a:pt x="654062" y="384111"/>
                </a:lnTo>
                <a:lnTo>
                  <a:pt x="615480" y="378891"/>
                </a:lnTo>
                <a:lnTo>
                  <a:pt x="588822" y="362839"/>
                </a:lnTo>
                <a:lnTo>
                  <a:pt x="573341" y="335356"/>
                </a:lnTo>
                <a:lnTo>
                  <a:pt x="568350" y="295859"/>
                </a:lnTo>
                <a:lnTo>
                  <a:pt x="573341" y="255625"/>
                </a:lnTo>
                <a:lnTo>
                  <a:pt x="588822" y="227761"/>
                </a:lnTo>
                <a:lnTo>
                  <a:pt x="615480" y="211569"/>
                </a:lnTo>
                <a:lnTo>
                  <a:pt x="654062" y="206336"/>
                </a:lnTo>
                <a:lnTo>
                  <a:pt x="692518" y="211569"/>
                </a:lnTo>
                <a:lnTo>
                  <a:pt x="718959" y="227761"/>
                </a:lnTo>
                <a:lnTo>
                  <a:pt x="734225" y="255625"/>
                </a:lnTo>
                <a:lnTo>
                  <a:pt x="739127" y="295859"/>
                </a:lnTo>
                <a:lnTo>
                  <a:pt x="739127" y="154457"/>
                </a:lnTo>
                <a:lnTo>
                  <a:pt x="737527" y="153314"/>
                </a:lnTo>
                <a:lnTo>
                  <a:pt x="697903" y="138442"/>
                </a:lnTo>
                <a:lnTo>
                  <a:pt x="654062" y="133324"/>
                </a:lnTo>
                <a:lnTo>
                  <a:pt x="609942" y="138442"/>
                </a:lnTo>
                <a:lnTo>
                  <a:pt x="570128" y="153314"/>
                </a:lnTo>
                <a:lnTo>
                  <a:pt x="536282" y="177215"/>
                </a:lnTo>
                <a:lnTo>
                  <a:pt x="510044" y="209423"/>
                </a:lnTo>
                <a:lnTo>
                  <a:pt x="493090" y="249212"/>
                </a:lnTo>
                <a:lnTo>
                  <a:pt x="487083" y="295859"/>
                </a:lnTo>
                <a:lnTo>
                  <a:pt x="493090" y="342188"/>
                </a:lnTo>
                <a:lnTo>
                  <a:pt x="510044" y="381685"/>
                </a:lnTo>
                <a:lnTo>
                  <a:pt x="536282" y="413639"/>
                </a:lnTo>
                <a:lnTo>
                  <a:pt x="570128" y="437324"/>
                </a:lnTo>
                <a:lnTo>
                  <a:pt x="609942" y="452056"/>
                </a:lnTo>
                <a:lnTo>
                  <a:pt x="654062" y="457123"/>
                </a:lnTo>
                <a:lnTo>
                  <a:pt x="697903" y="452056"/>
                </a:lnTo>
                <a:lnTo>
                  <a:pt x="737527" y="437324"/>
                </a:lnTo>
                <a:lnTo>
                  <a:pt x="771271" y="413639"/>
                </a:lnTo>
                <a:lnTo>
                  <a:pt x="795451" y="384111"/>
                </a:lnTo>
                <a:lnTo>
                  <a:pt x="814374" y="342188"/>
                </a:lnTo>
                <a:lnTo>
                  <a:pt x="820394" y="295859"/>
                </a:lnTo>
                <a:close/>
              </a:path>
            </a:pathLst>
          </a:custGeom>
          <a:solidFill>
            <a:srgbClr val="FFFFFF"/>
          </a:solidFill>
        </p:spPr>
        <p:txBody>
          <a:bodyPr wrap="square" lIns="0" tIns="0" rIns="0" bIns="0" rtlCol="0"/>
          <a:lstStyle/>
          <a:p>
            <a:endParaRPr/>
          </a:p>
        </p:txBody>
      </p:sp>
      <p:sp>
        <p:nvSpPr>
          <p:cNvPr id="10" name="object 10"/>
          <p:cNvSpPr/>
          <p:nvPr/>
        </p:nvSpPr>
        <p:spPr>
          <a:xfrm>
            <a:off x="2416981" y="1918529"/>
            <a:ext cx="294640" cy="317500"/>
          </a:xfrm>
          <a:custGeom>
            <a:avLst/>
            <a:gdLst/>
            <a:ahLst/>
            <a:cxnLst/>
            <a:rect l="l" t="t" r="r" b="b"/>
            <a:pathLst>
              <a:path w="294639" h="317500">
                <a:moveTo>
                  <a:pt x="183476" y="0"/>
                </a:moveTo>
                <a:lnTo>
                  <a:pt x="145974" y="5248"/>
                </a:lnTo>
                <a:lnTo>
                  <a:pt x="116808" y="20554"/>
                </a:lnTo>
                <a:lnTo>
                  <a:pt x="95262" y="45262"/>
                </a:lnTo>
                <a:lnTo>
                  <a:pt x="80619" y="78714"/>
                </a:lnTo>
                <a:lnTo>
                  <a:pt x="80619" y="6337"/>
                </a:lnTo>
                <a:lnTo>
                  <a:pt x="0" y="6337"/>
                </a:lnTo>
                <a:lnTo>
                  <a:pt x="0" y="317436"/>
                </a:lnTo>
                <a:lnTo>
                  <a:pt x="80619" y="317436"/>
                </a:lnTo>
                <a:lnTo>
                  <a:pt x="80619" y="168871"/>
                </a:lnTo>
                <a:lnTo>
                  <a:pt x="85689" y="126840"/>
                </a:lnTo>
                <a:lnTo>
                  <a:pt x="100223" y="96889"/>
                </a:lnTo>
                <a:lnTo>
                  <a:pt x="123208" y="78962"/>
                </a:lnTo>
                <a:lnTo>
                  <a:pt x="153631" y="72999"/>
                </a:lnTo>
                <a:lnTo>
                  <a:pt x="179397" y="76928"/>
                </a:lnTo>
                <a:lnTo>
                  <a:pt x="198313" y="88715"/>
                </a:lnTo>
                <a:lnTo>
                  <a:pt x="209967" y="108361"/>
                </a:lnTo>
                <a:lnTo>
                  <a:pt x="213944" y="135864"/>
                </a:lnTo>
                <a:lnTo>
                  <a:pt x="213944" y="317436"/>
                </a:lnTo>
                <a:lnTo>
                  <a:pt x="294576" y="317436"/>
                </a:lnTo>
                <a:lnTo>
                  <a:pt x="294576" y="131419"/>
                </a:lnTo>
                <a:lnTo>
                  <a:pt x="287573" y="73921"/>
                </a:lnTo>
                <a:lnTo>
                  <a:pt x="266644" y="32853"/>
                </a:lnTo>
                <a:lnTo>
                  <a:pt x="231906" y="8213"/>
                </a:lnTo>
                <a:lnTo>
                  <a:pt x="183476" y="0"/>
                </a:lnTo>
                <a:close/>
              </a:path>
            </a:pathLst>
          </a:custGeom>
          <a:solidFill>
            <a:srgbClr val="FFFFFF"/>
          </a:solidFill>
        </p:spPr>
        <p:txBody>
          <a:bodyPr wrap="square" lIns="0" tIns="0" rIns="0" bIns="0" rtlCol="0"/>
          <a:lstStyle/>
          <a:p>
            <a:endParaRPr/>
          </a:p>
        </p:txBody>
      </p:sp>
      <p:sp>
        <p:nvSpPr>
          <p:cNvPr id="11" name="object 11"/>
          <p:cNvSpPr/>
          <p:nvPr/>
        </p:nvSpPr>
        <p:spPr>
          <a:xfrm>
            <a:off x="2782136" y="1918529"/>
            <a:ext cx="294640" cy="317500"/>
          </a:xfrm>
          <a:custGeom>
            <a:avLst/>
            <a:gdLst/>
            <a:ahLst/>
            <a:cxnLst/>
            <a:rect l="l" t="t" r="r" b="b"/>
            <a:pathLst>
              <a:path w="294639" h="317500">
                <a:moveTo>
                  <a:pt x="183489" y="0"/>
                </a:moveTo>
                <a:lnTo>
                  <a:pt x="145986" y="5248"/>
                </a:lnTo>
                <a:lnTo>
                  <a:pt x="116820" y="20554"/>
                </a:lnTo>
                <a:lnTo>
                  <a:pt x="95275" y="45262"/>
                </a:lnTo>
                <a:lnTo>
                  <a:pt x="80632" y="78714"/>
                </a:lnTo>
                <a:lnTo>
                  <a:pt x="80632" y="6337"/>
                </a:lnTo>
                <a:lnTo>
                  <a:pt x="0" y="6337"/>
                </a:lnTo>
                <a:lnTo>
                  <a:pt x="0" y="317436"/>
                </a:lnTo>
                <a:lnTo>
                  <a:pt x="80632" y="317436"/>
                </a:lnTo>
                <a:lnTo>
                  <a:pt x="80632" y="168871"/>
                </a:lnTo>
                <a:lnTo>
                  <a:pt x="85702" y="126840"/>
                </a:lnTo>
                <a:lnTo>
                  <a:pt x="100236" y="96889"/>
                </a:lnTo>
                <a:lnTo>
                  <a:pt x="123221" y="78962"/>
                </a:lnTo>
                <a:lnTo>
                  <a:pt x="153644" y="72999"/>
                </a:lnTo>
                <a:lnTo>
                  <a:pt x="179409" y="76928"/>
                </a:lnTo>
                <a:lnTo>
                  <a:pt x="198326" y="88715"/>
                </a:lnTo>
                <a:lnTo>
                  <a:pt x="209980" y="108361"/>
                </a:lnTo>
                <a:lnTo>
                  <a:pt x="213956" y="135864"/>
                </a:lnTo>
                <a:lnTo>
                  <a:pt x="213956" y="317436"/>
                </a:lnTo>
                <a:lnTo>
                  <a:pt x="294589" y="317436"/>
                </a:lnTo>
                <a:lnTo>
                  <a:pt x="294589" y="131419"/>
                </a:lnTo>
                <a:lnTo>
                  <a:pt x="287586" y="73921"/>
                </a:lnTo>
                <a:lnTo>
                  <a:pt x="266657" y="32853"/>
                </a:lnTo>
                <a:lnTo>
                  <a:pt x="231918" y="8213"/>
                </a:lnTo>
                <a:lnTo>
                  <a:pt x="183489" y="0"/>
                </a:lnTo>
                <a:close/>
              </a:path>
            </a:pathLst>
          </a:custGeom>
          <a:solidFill>
            <a:srgbClr val="FFFFFF"/>
          </a:solidFill>
        </p:spPr>
        <p:txBody>
          <a:bodyPr wrap="square" lIns="0" tIns="0" rIns="0" bIns="0" rtlCol="0"/>
          <a:lstStyle/>
          <a:p>
            <a:endParaRPr/>
          </a:p>
        </p:txBody>
      </p:sp>
      <p:sp>
        <p:nvSpPr>
          <p:cNvPr id="12" name="object 12"/>
          <p:cNvSpPr/>
          <p:nvPr/>
        </p:nvSpPr>
        <p:spPr>
          <a:xfrm>
            <a:off x="3124314" y="1771878"/>
            <a:ext cx="1065530" cy="470534"/>
          </a:xfrm>
          <a:custGeom>
            <a:avLst/>
            <a:gdLst/>
            <a:ahLst/>
            <a:cxnLst/>
            <a:rect l="l" t="t" r="r" b="b"/>
            <a:pathLst>
              <a:path w="1065529" h="470535">
                <a:moveTo>
                  <a:pt x="305384" y="304101"/>
                </a:moveTo>
                <a:lnTo>
                  <a:pt x="302056" y="278714"/>
                </a:lnTo>
                <a:lnTo>
                  <a:pt x="298399" y="250913"/>
                </a:lnTo>
                <a:lnTo>
                  <a:pt x="280365" y="211416"/>
                </a:lnTo>
                <a:lnTo>
                  <a:pt x="278472" y="207264"/>
                </a:lnTo>
                <a:lnTo>
                  <a:pt x="247103" y="174459"/>
                </a:lnTo>
                <a:lnTo>
                  <a:pt x="225386" y="163601"/>
                </a:lnTo>
                <a:lnTo>
                  <a:pt x="225386" y="278714"/>
                </a:lnTo>
                <a:lnTo>
                  <a:pt x="84442" y="278714"/>
                </a:lnTo>
                <a:lnTo>
                  <a:pt x="91909" y="248640"/>
                </a:lnTo>
                <a:lnTo>
                  <a:pt x="106108" y="227685"/>
                </a:lnTo>
                <a:lnTo>
                  <a:pt x="127571" y="215417"/>
                </a:lnTo>
                <a:lnTo>
                  <a:pt x="156819" y="211416"/>
                </a:lnTo>
                <a:lnTo>
                  <a:pt x="186283" y="215049"/>
                </a:lnTo>
                <a:lnTo>
                  <a:pt x="207289" y="226733"/>
                </a:lnTo>
                <a:lnTo>
                  <a:pt x="220205" y="247573"/>
                </a:lnTo>
                <a:lnTo>
                  <a:pt x="225386" y="278714"/>
                </a:lnTo>
                <a:lnTo>
                  <a:pt x="225386" y="163601"/>
                </a:lnTo>
                <a:lnTo>
                  <a:pt x="205841" y="153822"/>
                </a:lnTo>
                <a:lnTo>
                  <a:pt x="156184" y="146646"/>
                </a:lnTo>
                <a:lnTo>
                  <a:pt x="112661" y="151993"/>
                </a:lnTo>
                <a:lnTo>
                  <a:pt x="74777" y="167386"/>
                </a:lnTo>
                <a:lnTo>
                  <a:pt x="43573" y="191884"/>
                </a:lnTo>
                <a:lnTo>
                  <a:pt x="20040" y="224523"/>
                </a:lnTo>
                <a:lnTo>
                  <a:pt x="5181" y="264363"/>
                </a:lnTo>
                <a:lnTo>
                  <a:pt x="0" y="310451"/>
                </a:lnTo>
                <a:lnTo>
                  <a:pt x="5143" y="355815"/>
                </a:lnTo>
                <a:lnTo>
                  <a:pt x="19989" y="394817"/>
                </a:lnTo>
                <a:lnTo>
                  <a:pt x="43649" y="426643"/>
                </a:lnTo>
                <a:lnTo>
                  <a:pt x="75260" y="450405"/>
                </a:lnTo>
                <a:lnTo>
                  <a:pt x="113906" y="465289"/>
                </a:lnTo>
                <a:lnTo>
                  <a:pt x="158724" y="470446"/>
                </a:lnTo>
                <a:lnTo>
                  <a:pt x="207073" y="465340"/>
                </a:lnTo>
                <a:lnTo>
                  <a:pt x="246900" y="450049"/>
                </a:lnTo>
                <a:lnTo>
                  <a:pt x="277558" y="424637"/>
                </a:lnTo>
                <a:lnTo>
                  <a:pt x="290195" y="403148"/>
                </a:lnTo>
                <a:lnTo>
                  <a:pt x="298399" y="389178"/>
                </a:lnTo>
                <a:lnTo>
                  <a:pt x="228561" y="359346"/>
                </a:lnTo>
                <a:lnTo>
                  <a:pt x="216700" y="380377"/>
                </a:lnTo>
                <a:lnTo>
                  <a:pt x="202704" y="393865"/>
                </a:lnTo>
                <a:lnTo>
                  <a:pt x="184645" y="401040"/>
                </a:lnTo>
                <a:lnTo>
                  <a:pt x="160629" y="403148"/>
                </a:lnTo>
                <a:lnTo>
                  <a:pt x="129082" y="399211"/>
                </a:lnTo>
                <a:lnTo>
                  <a:pt x="106273" y="386880"/>
                </a:lnTo>
                <a:lnTo>
                  <a:pt x="91440" y="365379"/>
                </a:lnTo>
                <a:lnTo>
                  <a:pt x="83807" y="333946"/>
                </a:lnTo>
                <a:lnTo>
                  <a:pt x="304749" y="333946"/>
                </a:lnTo>
                <a:lnTo>
                  <a:pt x="305117" y="325348"/>
                </a:lnTo>
                <a:lnTo>
                  <a:pt x="305308" y="318071"/>
                </a:lnTo>
                <a:lnTo>
                  <a:pt x="305384" y="304101"/>
                </a:lnTo>
                <a:close/>
              </a:path>
              <a:path w="1065529" h="470535">
                <a:moveTo>
                  <a:pt x="663511" y="269824"/>
                </a:moveTo>
                <a:lnTo>
                  <a:pt x="646785" y="224345"/>
                </a:lnTo>
                <a:lnTo>
                  <a:pt x="621741" y="189712"/>
                </a:lnTo>
                <a:lnTo>
                  <a:pt x="589495" y="165506"/>
                </a:lnTo>
                <a:lnTo>
                  <a:pt x="551205" y="151295"/>
                </a:lnTo>
                <a:lnTo>
                  <a:pt x="507961" y="146659"/>
                </a:lnTo>
                <a:lnTo>
                  <a:pt x="462102" y="151904"/>
                </a:lnTo>
                <a:lnTo>
                  <a:pt x="422325" y="167068"/>
                </a:lnTo>
                <a:lnTo>
                  <a:pt x="389636" y="191249"/>
                </a:lnTo>
                <a:lnTo>
                  <a:pt x="365036" y="223596"/>
                </a:lnTo>
                <a:lnTo>
                  <a:pt x="349542" y="263194"/>
                </a:lnTo>
                <a:lnTo>
                  <a:pt x="344157" y="309181"/>
                </a:lnTo>
                <a:lnTo>
                  <a:pt x="349542" y="354634"/>
                </a:lnTo>
                <a:lnTo>
                  <a:pt x="365036" y="393877"/>
                </a:lnTo>
                <a:lnTo>
                  <a:pt x="389636" y="425996"/>
                </a:lnTo>
                <a:lnTo>
                  <a:pt x="422325" y="450075"/>
                </a:lnTo>
                <a:lnTo>
                  <a:pt x="462102" y="465201"/>
                </a:lnTo>
                <a:lnTo>
                  <a:pt x="507961" y="470446"/>
                </a:lnTo>
                <a:lnTo>
                  <a:pt x="549859" y="466102"/>
                </a:lnTo>
                <a:lnTo>
                  <a:pt x="587768" y="452501"/>
                </a:lnTo>
                <a:lnTo>
                  <a:pt x="620280" y="428752"/>
                </a:lnTo>
                <a:lnTo>
                  <a:pt x="645998" y="393966"/>
                </a:lnTo>
                <a:lnTo>
                  <a:pt x="663511" y="347281"/>
                </a:lnTo>
                <a:lnTo>
                  <a:pt x="584149" y="328231"/>
                </a:lnTo>
                <a:lnTo>
                  <a:pt x="574205" y="361010"/>
                </a:lnTo>
                <a:lnTo>
                  <a:pt x="558914" y="382358"/>
                </a:lnTo>
                <a:lnTo>
                  <a:pt x="537184" y="393954"/>
                </a:lnTo>
                <a:lnTo>
                  <a:pt x="507961" y="397446"/>
                </a:lnTo>
                <a:lnTo>
                  <a:pt x="470687" y="392315"/>
                </a:lnTo>
                <a:lnTo>
                  <a:pt x="445033" y="376402"/>
                </a:lnTo>
                <a:lnTo>
                  <a:pt x="430199" y="348945"/>
                </a:lnTo>
                <a:lnTo>
                  <a:pt x="425424" y="309181"/>
                </a:lnTo>
                <a:lnTo>
                  <a:pt x="430199" y="268668"/>
                </a:lnTo>
                <a:lnTo>
                  <a:pt x="445033" y="240842"/>
                </a:lnTo>
                <a:lnTo>
                  <a:pt x="470687" y="224802"/>
                </a:lnTo>
                <a:lnTo>
                  <a:pt x="507961" y="219659"/>
                </a:lnTo>
                <a:lnTo>
                  <a:pt x="537540" y="223151"/>
                </a:lnTo>
                <a:lnTo>
                  <a:pt x="559384" y="234734"/>
                </a:lnTo>
                <a:lnTo>
                  <a:pt x="574560" y="256082"/>
                </a:lnTo>
                <a:lnTo>
                  <a:pt x="584149" y="288874"/>
                </a:lnTo>
                <a:lnTo>
                  <a:pt x="663511" y="269824"/>
                </a:lnTo>
                <a:close/>
              </a:path>
              <a:path w="1065529" h="470535">
                <a:moveTo>
                  <a:pt x="918476" y="152996"/>
                </a:moveTo>
                <a:lnTo>
                  <a:pt x="828319" y="152996"/>
                </a:lnTo>
                <a:lnTo>
                  <a:pt x="828319" y="60312"/>
                </a:lnTo>
                <a:lnTo>
                  <a:pt x="747687" y="60312"/>
                </a:lnTo>
                <a:lnTo>
                  <a:pt x="747687" y="152996"/>
                </a:lnTo>
                <a:lnTo>
                  <a:pt x="688009" y="152996"/>
                </a:lnTo>
                <a:lnTo>
                  <a:pt x="688009" y="224116"/>
                </a:lnTo>
                <a:lnTo>
                  <a:pt x="747687" y="224116"/>
                </a:lnTo>
                <a:lnTo>
                  <a:pt x="747687" y="367601"/>
                </a:lnTo>
                <a:lnTo>
                  <a:pt x="754634" y="407047"/>
                </a:lnTo>
                <a:lnTo>
                  <a:pt x="774268" y="437515"/>
                </a:lnTo>
                <a:lnTo>
                  <a:pt x="804735" y="457136"/>
                </a:lnTo>
                <a:lnTo>
                  <a:pt x="844194" y="464096"/>
                </a:lnTo>
                <a:lnTo>
                  <a:pt x="910856" y="464096"/>
                </a:lnTo>
                <a:lnTo>
                  <a:pt x="910856" y="393001"/>
                </a:lnTo>
                <a:lnTo>
                  <a:pt x="828319" y="393001"/>
                </a:lnTo>
                <a:lnTo>
                  <a:pt x="828319" y="224116"/>
                </a:lnTo>
                <a:lnTo>
                  <a:pt x="918476" y="224116"/>
                </a:lnTo>
                <a:lnTo>
                  <a:pt x="918476" y="152996"/>
                </a:lnTo>
                <a:close/>
              </a:path>
              <a:path w="1065529" h="470535">
                <a:moveTo>
                  <a:pt x="1053439" y="152996"/>
                </a:moveTo>
                <a:lnTo>
                  <a:pt x="972807" y="152996"/>
                </a:lnTo>
                <a:lnTo>
                  <a:pt x="972807" y="464096"/>
                </a:lnTo>
                <a:lnTo>
                  <a:pt x="1053439" y="464096"/>
                </a:lnTo>
                <a:lnTo>
                  <a:pt x="1053439" y="152996"/>
                </a:lnTo>
                <a:close/>
              </a:path>
              <a:path w="1065529" h="470535">
                <a:moveTo>
                  <a:pt x="1065491" y="49517"/>
                </a:moveTo>
                <a:lnTo>
                  <a:pt x="1061986" y="28384"/>
                </a:lnTo>
                <a:lnTo>
                  <a:pt x="1051763" y="12852"/>
                </a:lnTo>
                <a:lnTo>
                  <a:pt x="1035227" y="3276"/>
                </a:lnTo>
                <a:lnTo>
                  <a:pt x="1012799" y="0"/>
                </a:lnTo>
                <a:lnTo>
                  <a:pt x="990104" y="3276"/>
                </a:lnTo>
                <a:lnTo>
                  <a:pt x="973594" y="12852"/>
                </a:lnTo>
                <a:lnTo>
                  <a:pt x="963523" y="28384"/>
                </a:lnTo>
                <a:lnTo>
                  <a:pt x="960107" y="49517"/>
                </a:lnTo>
                <a:lnTo>
                  <a:pt x="963612" y="71475"/>
                </a:lnTo>
                <a:lnTo>
                  <a:pt x="973836" y="87604"/>
                </a:lnTo>
                <a:lnTo>
                  <a:pt x="990371" y="97548"/>
                </a:lnTo>
                <a:lnTo>
                  <a:pt x="1012799" y="100939"/>
                </a:lnTo>
                <a:lnTo>
                  <a:pt x="1035227" y="97548"/>
                </a:lnTo>
                <a:lnTo>
                  <a:pt x="1051763" y="87604"/>
                </a:lnTo>
                <a:lnTo>
                  <a:pt x="1061986" y="71475"/>
                </a:lnTo>
                <a:lnTo>
                  <a:pt x="1065491" y="49517"/>
                </a:lnTo>
                <a:close/>
              </a:path>
            </a:pathLst>
          </a:custGeom>
          <a:solidFill>
            <a:srgbClr val="FFFFFF"/>
          </a:solidFill>
        </p:spPr>
        <p:txBody>
          <a:bodyPr wrap="square" lIns="0" tIns="0" rIns="0" bIns="0" rtlCol="0"/>
          <a:lstStyle/>
          <a:p>
            <a:endParaRPr/>
          </a:p>
        </p:txBody>
      </p:sp>
      <p:sp>
        <p:nvSpPr>
          <p:cNvPr id="13" name="object 13"/>
          <p:cNvSpPr/>
          <p:nvPr/>
        </p:nvSpPr>
        <p:spPr>
          <a:xfrm>
            <a:off x="4251078" y="1918529"/>
            <a:ext cx="294640" cy="317500"/>
          </a:xfrm>
          <a:custGeom>
            <a:avLst/>
            <a:gdLst/>
            <a:ahLst/>
            <a:cxnLst/>
            <a:rect l="l" t="t" r="r" b="b"/>
            <a:pathLst>
              <a:path w="294639" h="317500">
                <a:moveTo>
                  <a:pt x="183476" y="0"/>
                </a:moveTo>
                <a:lnTo>
                  <a:pt x="145974" y="5248"/>
                </a:lnTo>
                <a:lnTo>
                  <a:pt x="116808" y="20554"/>
                </a:lnTo>
                <a:lnTo>
                  <a:pt x="95262" y="45262"/>
                </a:lnTo>
                <a:lnTo>
                  <a:pt x="80619" y="78714"/>
                </a:lnTo>
                <a:lnTo>
                  <a:pt x="80619" y="6337"/>
                </a:lnTo>
                <a:lnTo>
                  <a:pt x="0" y="6337"/>
                </a:lnTo>
                <a:lnTo>
                  <a:pt x="0" y="317436"/>
                </a:lnTo>
                <a:lnTo>
                  <a:pt x="80619" y="317436"/>
                </a:lnTo>
                <a:lnTo>
                  <a:pt x="80619" y="168871"/>
                </a:lnTo>
                <a:lnTo>
                  <a:pt x="85689" y="126840"/>
                </a:lnTo>
                <a:lnTo>
                  <a:pt x="100223" y="96889"/>
                </a:lnTo>
                <a:lnTo>
                  <a:pt x="123208" y="78962"/>
                </a:lnTo>
                <a:lnTo>
                  <a:pt x="153631" y="72999"/>
                </a:lnTo>
                <a:lnTo>
                  <a:pt x="179397" y="76928"/>
                </a:lnTo>
                <a:lnTo>
                  <a:pt x="198313" y="88715"/>
                </a:lnTo>
                <a:lnTo>
                  <a:pt x="209967" y="108361"/>
                </a:lnTo>
                <a:lnTo>
                  <a:pt x="213944" y="135864"/>
                </a:lnTo>
                <a:lnTo>
                  <a:pt x="213944" y="317436"/>
                </a:lnTo>
                <a:lnTo>
                  <a:pt x="294576" y="317436"/>
                </a:lnTo>
                <a:lnTo>
                  <a:pt x="294576" y="131419"/>
                </a:lnTo>
                <a:lnTo>
                  <a:pt x="287573" y="73921"/>
                </a:lnTo>
                <a:lnTo>
                  <a:pt x="266644" y="32853"/>
                </a:lnTo>
                <a:lnTo>
                  <a:pt x="231906" y="8213"/>
                </a:lnTo>
                <a:lnTo>
                  <a:pt x="183476" y="0"/>
                </a:lnTo>
                <a:close/>
              </a:path>
            </a:pathLst>
          </a:custGeom>
          <a:solidFill>
            <a:srgbClr val="FFFFFF"/>
          </a:solidFill>
        </p:spPr>
        <p:txBody>
          <a:bodyPr wrap="square" lIns="0" tIns="0" rIns="0" bIns="0" rtlCol="0"/>
          <a:lstStyle/>
          <a:p>
            <a:endParaRPr/>
          </a:p>
        </p:txBody>
      </p:sp>
      <p:sp>
        <p:nvSpPr>
          <p:cNvPr id="14" name="object 14"/>
          <p:cNvSpPr/>
          <p:nvPr/>
        </p:nvSpPr>
        <p:spPr>
          <a:xfrm>
            <a:off x="4599595" y="1919169"/>
            <a:ext cx="318135" cy="431165"/>
          </a:xfrm>
          <a:custGeom>
            <a:avLst/>
            <a:gdLst/>
            <a:ahLst/>
            <a:cxnLst/>
            <a:rect l="l" t="t" r="r" b="b"/>
            <a:pathLst>
              <a:path w="318135" h="431164">
                <a:moveTo>
                  <a:pt x="79997" y="314896"/>
                </a:moveTo>
                <a:lnTo>
                  <a:pt x="2552" y="347268"/>
                </a:lnTo>
                <a:lnTo>
                  <a:pt x="22089" y="383402"/>
                </a:lnTo>
                <a:lnTo>
                  <a:pt x="55556" y="409651"/>
                </a:lnTo>
                <a:lnTo>
                  <a:pt x="100929" y="425660"/>
                </a:lnTo>
                <a:lnTo>
                  <a:pt x="156184" y="431076"/>
                </a:lnTo>
                <a:lnTo>
                  <a:pt x="203450" y="426402"/>
                </a:lnTo>
                <a:lnTo>
                  <a:pt x="243308" y="412735"/>
                </a:lnTo>
                <a:lnTo>
                  <a:pt x="275229" y="390602"/>
                </a:lnTo>
                <a:lnTo>
                  <a:pt x="294667" y="365683"/>
                </a:lnTo>
                <a:lnTo>
                  <a:pt x="159994" y="365683"/>
                </a:lnTo>
                <a:lnTo>
                  <a:pt x="130355" y="363640"/>
                </a:lnTo>
                <a:lnTo>
                  <a:pt x="107618" y="356001"/>
                </a:lnTo>
                <a:lnTo>
                  <a:pt x="91069" y="340507"/>
                </a:lnTo>
                <a:lnTo>
                  <a:pt x="79997" y="314896"/>
                </a:lnTo>
                <a:close/>
              </a:path>
              <a:path w="318135" h="431164">
                <a:moveTo>
                  <a:pt x="318084" y="234264"/>
                </a:moveTo>
                <a:lnTo>
                  <a:pt x="237451" y="234264"/>
                </a:lnTo>
                <a:lnTo>
                  <a:pt x="237451" y="293306"/>
                </a:lnTo>
                <a:lnTo>
                  <a:pt x="232671" y="326046"/>
                </a:lnTo>
                <a:lnTo>
                  <a:pt x="218249" y="348545"/>
                </a:lnTo>
                <a:lnTo>
                  <a:pt x="194064" y="361518"/>
                </a:lnTo>
                <a:lnTo>
                  <a:pt x="159994" y="365683"/>
                </a:lnTo>
                <a:lnTo>
                  <a:pt x="294667" y="365683"/>
                </a:lnTo>
                <a:lnTo>
                  <a:pt x="298685" y="360533"/>
                </a:lnTo>
                <a:lnTo>
                  <a:pt x="313146" y="323057"/>
                </a:lnTo>
                <a:lnTo>
                  <a:pt x="318084" y="278701"/>
                </a:lnTo>
                <a:lnTo>
                  <a:pt x="318084" y="234264"/>
                </a:lnTo>
                <a:close/>
              </a:path>
              <a:path w="318135" h="431164">
                <a:moveTo>
                  <a:pt x="128892" y="0"/>
                </a:moveTo>
                <a:lnTo>
                  <a:pt x="85256" y="6917"/>
                </a:lnTo>
                <a:lnTo>
                  <a:pt x="49512" y="26694"/>
                </a:lnTo>
                <a:lnTo>
                  <a:pt x="22696" y="57867"/>
                </a:lnTo>
                <a:lnTo>
                  <a:pt x="5846" y="98974"/>
                </a:lnTo>
                <a:lnTo>
                  <a:pt x="0" y="148551"/>
                </a:lnTo>
                <a:lnTo>
                  <a:pt x="5989" y="198577"/>
                </a:lnTo>
                <a:lnTo>
                  <a:pt x="23224" y="240190"/>
                </a:lnTo>
                <a:lnTo>
                  <a:pt x="50609" y="271838"/>
                </a:lnTo>
                <a:lnTo>
                  <a:pt x="87044" y="291966"/>
                </a:lnTo>
                <a:lnTo>
                  <a:pt x="131432" y="299021"/>
                </a:lnTo>
                <a:lnTo>
                  <a:pt x="165762" y="294705"/>
                </a:lnTo>
                <a:lnTo>
                  <a:pt x="195152" y="282116"/>
                </a:lnTo>
                <a:lnTo>
                  <a:pt x="219187" y="261790"/>
                </a:lnTo>
                <a:lnTo>
                  <a:pt x="237451" y="234264"/>
                </a:lnTo>
                <a:lnTo>
                  <a:pt x="318084" y="234264"/>
                </a:lnTo>
                <a:lnTo>
                  <a:pt x="318084" y="227914"/>
                </a:lnTo>
                <a:lnTo>
                  <a:pt x="159994" y="227914"/>
                </a:lnTo>
                <a:lnTo>
                  <a:pt x="125563" y="223112"/>
                </a:lnTo>
                <a:lnTo>
                  <a:pt x="101188" y="208548"/>
                </a:lnTo>
                <a:lnTo>
                  <a:pt x="86694" y="183985"/>
                </a:lnTo>
                <a:lnTo>
                  <a:pt x="81902" y="149186"/>
                </a:lnTo>
                <a:lnTo>
                  <a:pt x="86704" y="114390"/>
                </a:lnTo>
                <a:lnTo>
                  <a:pt x="101268" y="89831"/>
                </a:lnTo>
                <a:lnTo>
                  <a:pt x="125831" y="75272"/>
                </a:lnTo>
                <a:lnTo>
                  <a:pt x="160629" y="70472"/>
                </a:lnTo>
                <a:lnTo>
                  <a:pt x="318084" y="70472"/>
                </a:lnTo>
                <a:lnTo>
                  <a:pt x="318084" y="66662"/>
                </a:lnTo>
                <a:lnTo>
                  <a:pt x="237451" y="66662"/>
                </a:lnTo>
                <a:lnTo>
                  <a:pt x="219058" y="38565"/>
                </a:lnTo>
                <a:lnTo>
                  <a:pt x="194597" y="17614"/>
                </a:lnTo>
                <a:lnTo>
                  <a:pt x="164423" y="4522"/>
                </a:lnTo>
                <a:lnTo>
                  <a:pt x="128892" y="0"/>
                </a:lnTo>
                <a:close/>
              </a:path>
              <a:path w="318135" h="431164">
                <a:moveTo>
                  <a:pt x="318084" y="70472"/>
                </a:moveTo>
                <a:lnTo>
                  <a:pt x="160629" y="70472"/>
                </a:lnTo>
                <a:lnTo>
                  <a:pt x="195894" y="75272"/>
                </a:lnTo>
                <a:lnTo>
                  <a:pt x="220864" y="89831"/>
                </a:lnTo>
                <a:lnTo>
                  <a:pt x="235715" y="114390"/>
                </a:lnTo>
                <a:lnTo>
                  <a:pt x="240626" y="149186"/>
                </a:lnTo>
                <a:lnTo>
                  <a:pt x="235705" y="183985"/>
                </a:lnTo>
                <a:lnTo>
                  <a:pt x="220784" y="208548"/>
                </a:lnTo>
                <a:lnTo>
                  <a:pt x="195626" y="223112"/>
                </a:lnTo>
                <a:lnTo>
                  <a:pt x="159994" y="227914"/>
                </a:lnTo>
                <a:lnTo>
                  <a:pt x="318084" y="227914"/>
                </a:lnTo>
                <a:lnTo>
                  <a:pt x="318084" y="70472"/>
                </a:lnTo>
                <a:close/>
              </a:path>
              <a:path w="318135" h="431164">
                <a:moveTo>
                  <a:pt x="318084" y="5702"/>
                </a:moveTo>
                <a:lnTo>
                  <a:pt x="237451" y="5702"/>
                </a:lnTo>
                <a:lnTo>
                  <a:pt x="237451" y="66662"/>
                </a:lnTo>
                <a:lnTo>
                  <a:pt x="318084" y="66662"/>
                </a:lnTo>
                <a:lnTo>
                  <a:pt x="318084" y="5702"/>
                </a:lnTo>
                <a:close/>
              </a:path>
            </a:pathLst>
          </a:custGeom>
          <a:solidFill>
            <a:srgbClr val="FFFFFF"/>
          </a:solidFill>
        </p:spPr>
        <p:txBody>
          <a:bodyPr wrap="square" lIns="0" tIns="0" rIns="0" bIns="0" rtlCol="0"/>
          <a:lstStyle/>
          <a:p>
            <a:endParaRPr/>
          </a:p>
        </p:txBody>
      </p:sp>
      <p:sp>
        <p:nvSpPr>
          <p:cNvPr id="15" name="object 15"/>
          <p:cNvSpPr/>
          <p:nvPr/>
        </p:nvSpPr>
        <p:spPr>
          <a:xfrm>
            <a:off x="1529566" y="2467044"/>
            <a:ext cx="230504" cy="403860"/>
          </a:xfrm>
          <a:custGeom>
            <a:avLst/>
            <a:gdLst/>
            <a:ahLst/>
            <a:cxnLst/>
            <a:rect l="l" t="t" r="r" b="b"/>
            <a:pathLst>
              <a:path w="230505" h="403860">
                <a:moveTo>
                  <a:pt x="140309" y="0"/>
                </a:moveTo>
                <a:lnTo>
                  <a:pt x="59677" y="0"/>
                </a:lnTo>
                <a:lnTo>
                  <a:pt x="59677" y="92697"/>
                </a:lnTo>
                <a:lnTo>
                  <a:pt x="0" y="92697"/>
                </a:lnTo>
                <a:lnTo>
                  <a:pt x="0" y="163804"/>
                </a:lnTo>
                <a:lnTo>
                  <a:pt x="59677" y="163804"/>
                </a:lnTo>
                <a:lnTo>
                  <a:pt x="59677" y="307289"/>
                </a:lnTo>
                <a:lnTo>
                  <a:pt x="66632" y="346739"/>
                </a:lnTo>
                <a:lnTo>
                  <a:pt x="86266" y="377201"/>
                </a:lnTo>
                <a:lnTo>
                  <a:pt x="116732" y="396830"/>
                </a:lnTo>
                <a:lnTo>
                  <a:pt x="156184" y="403783"/>
                </a:lnTo>
                <a:lnTo>
                  <a:pt x="222846" y="403783"/>
                </a:lnTo>
                <a:lnTo>
                  <a:pt x="222846" y="332689"/>
                </a:lnTo>
                <a:lnTo>
                  <a:pt x="140309" y="332689"/>
                </a:lnTo>
                <a:lnTo>
                  <a:pt x="140309" y="163804"/>
                </a:lnTo>
                <a:lnTo>
                  <a:pt x="230466" y="163804"/>
                </a:lnTo>
                <a:lnTo>
                  <a:pt x="230466" y="92697"/>
                </a:lnTo>
                <a:lnTo>
                  <a:pt x="140309" y="92697"/>
                </a:lnTo>
                <a:lnTo>
                  <a:pt x="140309" y="0"/>
                </a:lnTo>
                <a:close/>
              </a:path>
            </a:pathLst>
          </a:custGeom>
          <a:solidFill>
            <a:srgbClr val="FFFFFF"/>
          </a:solidFill>
        </p:spPr>
        <p:txBody>
          <a:bodyPr wrap="square" lIns="0" tIns="0" rIns="0" bIns="0" rtlCol="0"/>
          <a:lstStyle/>
          <a:p>
            <a:endParaRPr/>
          </a:p>
        </p:txBody>
      </p:sp>
      <p:sp>
        <p:nvSpPr>
          <p:cNvPr id="16" name="object 16"/>
          <p:cNvSpPr/>
          <p:nvPr/>
        </p:nvSpPr>
        <p:spPr>
          <a:xfrm>
            <a:off x="1812135" y="2426418"/>
            <a:ext cx="294640" cy="444500"/>
          </a:xfrm>
          <a:custGeom>
            <a:avLst/>
            <a:gdLst/>
            <a:ahLst/>
            <a:cxnLst/>
            <a:rect l="l" t="t" r="r" b="b"/>
            <a:pathLst>
              <a:path w="294639" h="444500">
                <a:moveTo>
                  <a:pt x="80632" y="0"/>
                </a:moveTo>
                <a:lnTo>
                  <a:pt x="0" y="0"/>
                </a:lnTo>
                <a:lnTo>
                  <a:pt x="0" y="444411"/>
                </a:lnTo>
                <a:lnTo>
                  <a:pt x="80632" y="444411"/>
                </a:lnTo>
                <a:lnTo>
                  <a:pt x="80632" y="295859"/>
                </a:lnTo>
                <a:lnTo>
                  <a:pt x="85702" y="253827"/>
                </a:lnTo>
                <a:lnTo>
                  <a:pt x="100236" y="223877"/>
                </a:lnTo>
                <a:lnTo>
                  <a:pt x="123221" y="205949"/>
                </a:lnTo>
                <a:lnTo>
                  <a:pt x="153644" y="199986"/>
                </a:lnTo>
                <a:lnTo>
                  <a:pt x="179409" y="203915"/>
                </a:lnTo>
                <a:lnTo>
                  <a:pt x="198326" y="215701"/>
                </a:lnTo>
                <a:lnTo>
                  <a:pt x="209980" y="235343"/>
                </a:lnTo>
                <a:lnTo>
                  <a:pt x="213956" y="262839"/>
                </a:lnTo>
                <a:lnTo>
                  <a:pt x="213956" y="444411"/>
                </a:lnTo>
                <a:lnTo>
                  <a:pt x="294589" y="444411"/>
                </a:lnTo>
                <a:lnTo>
                  <a:pt x="294589" y="258394"/>
                </a:lnTo>
                <a:lnTo>
                  <a:pt x="287584" y="200896"/>
                </a:lnTo>
                <a:lnTo>
                  <a:pt x="266652" y="159827"/>
                </a:lnTo>
                <a:lnTo>
                  <a:pt x="231913" y="135187"/>
                </a:lnTo>
                <a:lnTo>
                  <a:pt x="183489" y="126974"/>
                </a:lnTo>
                <a:lnTo>
                  <a:pt x="145986" y="132221"/>
                </a:lnTo>
                <a:lnTo>
                  <a:pt x="116820" y="147526"/>
                </a:lnTo>
                <a:lnTo>
                  <a:pt x="95275" y="172237"/>
                </a:lnTo>
                <a:lnTo>
                  <a:pt x="80632" y="205701"/>
                </a:lnTo>
                <a:lnTo>
                  <a:pt x="80632" y="0"/>
                </a:lnTo>
                <a:close/>
              </a:path>
            </a:pathLst>
          </a:custGeom>
          <a:solidFill>
            <a:srgbClr val="FFFFFF"/>
          </a:solidFill>
        </p:spPr>
        <p:txBody>
          <a:bodyPr wrap="square" lIns="0" tIns="0" rIns="0" bIns="0" rtlCol="0"/>
          <a:lstStyle/>
          <a:p>
            <a:endParaRPr/>
          </a:p>
        </p:txBody>
      </p:sp>
      <p:sp>
        <p:nvSpPr>
          <p:cNvPr id="17" name="object 17"/>
          <p:cNvSpPr/>
          <p:nvPr/>
        </p:nvSpPr>
        <p:spPr>
          <a:xfrm>
            <a:off x="2153063" y="2553392"/>
            <a:ext cx="305435" cy="323850"/>
          </a:xfrm>
          <a:custGeom>
            <a:avLst/>
            <a:gdLst/>
            <a:ahLst/>
            <a:cxnLst/>
            <a:rect l="l" t="t" r="r" b="b"/>
            <a:pathLst>
              <a:path w="305435" h="323850">
                <a:moveTo>
                  <a:pt x="156171" y="0"/>
                </a:moveTo>
                <a:lnTo>
                  <a:pt x="112641" y="5343"/>
                </a:lnTo>
                <a:lnTo>
                  <a:pt x="74771" y="20739"/>
                </a:lnTo>
                <a:lnTo>
                  <a:pt x="43567" y="45234"/>
                </a:lnTo>
                <a:lnTo>
                  <a:pt x="20033" y="77876"/>
                </a:lnTo>
                <a:lnTo>
                  <a:pt x="5175" y="117713"/>
                </a:lnTo>
                <a:lnTo>
                  <a:pt x="0" y="163791"/>
                </a:lnTo>
                <a:lnTo>
                  <a:pt x="5143" y="209157"/>
                </a:lnTo>
                <a:lnTo>
                  <a:pt x="19986" y="248169"/>
                </a:lnTo>
                <a:lnTo>
                  <a:pt x="43646" y="279984"/>
                </a:lnTo>
                <a:lnTo>
                  <a:pt x="75242" y="303755"/>
                </a:lnTo>
                <a:lnTo>
                  <a:pt x="113891" y="318637"/>
                </a:lnTo>
                <a:lnTo>
                  <a:pt x="158711" y="323786"/>
                </a:lnTo>
                <a:lnTo>
                  <a:pt x="207053" y="318676"/>
                </a:lnTo>
                <a:lnTo>
                  <a:pt x="246884" y="303388"/>
                </a:lnTo>
                <a:lnTo>
                  <a:pt x="277548" y="277982"/>
                </a:lnTo>
                <a:lnTo>
                  <a:pt x="290170" y="256501"/>
                </a:lnTo>
                <a:lnTo>
                  <a:pt x="160616" y="256501"/>
                </a:lnTo>
                <a:lnTo>
                  <a:pt x="129062" y="252561"/>
                </a:lnTo>
                <a:lnTo>
                  <a:pt x="106257" y="240225"/>
                </a:lnTo>
                <a:lnTo>
                  <a:pt x="91429" y="218723"/>
                </a:lnTo>
                <a:lnTo>
                  <a:pt x="83807" y="187286"/>
                </a:lnTo>
                <a:lnTo>
                  <a:pt x="304736" y="187286"/>
                </a:lnTo>
                <a:lnTo>
                  <a:pt x="305103" y="178696"/>
                </a:lnTo>
                <a:lnTo>
                  <a:pt x="305292" y="171418"/>
                </a:lnTo>
                <a:lnTo>
                  <a:pt x="305371" y="157454"/>
                </a:lnTo>
                <a:lnTo>
                  <a:pt x="302037" y="132067"/>
                </a:lnTo>
                <a:lnTo>
                  <a:pt x="84429" y="132067"/>
                </a:lnTo>
                <a:lnTo>
                  <a:pt x="91900" y="101994"/>
                </a:lnTo>
                <a:lnTo>
                  <a:pt x="106097" y="81029"/>
                </a:lnTo>
                <a:lnTo>
                  <a:pt x="127554" y="68755"/>
                </a:lnTo>
                <a:lnTo>
                  <a:pt x="156806" y="64757"/>
                </a:lnTo>
                <a:lnTo>
                  <a:pt x="280342" y="64757"/>
                </a:lnTo>
                <a:lnTo>
                  <a:pt x="278452" y="60619"/>
                </a:lnTo>
                <a:lnTo>
                  <a:pt x="247089" y="27816"/>
                </a:lnTo>
                <a:lnTo>
                  <a:pt x="205821" y="7172"/>
                </a:lnTo>
                <a:lnTo>
                  <a:pt x="156171" y="0"/>
                </a:lnTo>
                <a:close/>
              </a:path>
              <a:path w="305435" h="323850">
                <a:moveTo>
                  <a:pt x="228549" y="212686"/>
                </a:moveTo>
                <a:lnTo>
                  <a:pt x="216689" y="233731"/>
                </a:lnTo>
                <a:lnTo>
                  <a:pt x="202684" y="247215"/>
                </a:lnTo>
                <a:lnTo>
                  <a:pt x="184627" y="254388"/>
                </a:lnTo>
                <a:lnTo>
                  <a:pt x="160616" y="256501"/>
                </a:lnTo>
                <a:lnTo>
                  <a:pt x="290170" y="256501"/>
                </a:lnTo>
                <a:lnTo>
                  <a:pt x="298386" y="242519"/>
                </a:lnTo>
                <a:lnTo>
                  <a:pt x="228549" y="212686"/>
                </a:lnTo>
                <a:close/>
              </a:path>
              <a:path w="305435" h="323850">
                <a:moveTo>
                  <a:pt x="280342" y="64757"/>
                </a:moveTo>
                <a:lnTo>
                  <a:pt x="156806" y="64757"/>
                </a:lnTo>
                <a:lnTo>
                  <a:pt x="186272" y="68398"/>
                </a:lnTo>
                <a:lnTo>
                  <a:pt x="207283" y="80076"/>
                </a:lnTo>
                <a:lnTo>
                  <a:pt x="220196" y="100922"/>
                </a:lnTo>
                <a:lnTo>
                  <a:pt x="225374" y="132067"/>
                </a:lnTo>
                <a:lnTo>
                  <a:pt x="302037" y="132067"/>
                </a:lnTo>
                <a:lnTo>
                  <a:pt x="298387" y="104269"/>
                </a:lnTo>
                <a:lnTo>
                  <a:pt x="280342" y="64757"/>
                </a:lnTo>
                <a:close/>
              </a:path>
            </a:pathLst>
          </a:custGeom>
          <a:solidFill>
            <a:srgbClr val="FFFFFF"/>
          </a:solidFill>
        </p:spPr>
        <p:txBody>
          <a:bodyPr wrap="square" lIns="0" tIns="0" rIns="0" bIns="0" rtlCol="0"/>
          <a:lstStyle/>
          <a:p>
            <a:endParaRPr/>
          </a:p>
        </p:txBody>
      </p:sp>
      <p:sp>
        <p:nvSpPr>
          <p:cNvPr id="18" name="object 18"/>
          <p:cNvSpPr/>
          <p:nvPr/>
        </p:nvSpPr>
        <p:spPr>
          <a:xfrm>
            <a:off x="2657130" y="2426413"/>
            <a:ext cx="330200" cy="450850"/>
          </a:xfrm>
          <a:custGeom>
            <a:avLst/>
            <a:gdLst/>
            <a:ahLst/>
            <a:cxnLst/>
            <a:rect l="l" t="t" r="r" b="b"/>
            <a:pathLst>
              <a:path w="330200" h="450850">
                <a:moveTo>
                  <a:pt x="137769" y="126987"/>
                </a:moveTo>
                <a:lnTo>
                  <a:pt x="90040" y="134504"/>
                </a:lnTo>
                <a:lnTo>
                  <a:pt x="51698" y="156038"/>
                </a:lnTo>
                <a:lnTo>
                  <a:pt x="23443" y="190067"/>
                </a:lnTo>
                <a:lnTo>
                  <a:pt x="5977" y="235065"/>
                </a:lnTo>
                <a:lnTo>
                  <a:pt x="0" y="289509"/>
                </a:lnTo>
                <a:lnTo>
                  <a:pt x="6191" y="343339"/>
                </a:lnTo>
                <a:lnTo>
                  <a:pt x="24236" y="387965"/>
                </a:lnTo>
                <a:lnTo>
                  <a:pt x="53344" y="421802"/>
                </a:lnTo>
                <a:lnTo>
                  <a:pt x="92722" y="443266"/>
                </a:lnTo>
                <a:lnTo>
                  <a:pt x="141579" y="450773"/>
                </a:lnTo>
                <a:lnTo>
                  <a:pt x="177457" y="445862"/>
                </a:lnTo>
                <a:lnTo>
                  <a:pt x="207681" y="431485"/>
                </a:lnTo>
                <a:lnTo>
                  <a:pt x="231835" y="408179"/>
                </a:lnTo>
                <a:lnTo>
                  <a:pt x="248789" y="377761"/>
                </a:lnTo>
                <a:lnTo>
                  <a:pt x="165696" y="377761"/>
                </a:lnTo>
                <a:lnTo>
                  <a:pt x="127864" y="372542"/>
                </a:lnTo>
                <a:lnTo>
                  <a:pt x="101579" y="356490"/>
                </a:lnTo>
                <a:lnTo>
                  <a:pt x="86245" y="329010"/>
                </a:lnTo>
                <a:lnTo>
                  <a:pt x="81267" y="289509"/>
                </a:lnTo>
                <a:lnTo>
                  <a:pt x="86245" y="249275"/>
                </a:lnTo>
                <a:lnTo>
                  <a:pt x="101579" y="221422"/>
                </a:lnTo>
                <a:lnTo>
                  <a:pt x="127864" y="205236"/>
                </a:lnTo>
                <a:lnTo>
                  <a:pt x="165696" y="199999"/>
                </a:lnTo>
                <a:lnTo>
                  <a:pt x="247728" y="199999"/>
                </a:lnTo>
                <a:lnTo>
                  <a:pt x="231240" y="170637"/>
                </a:lnTo>
                <a:lnTo>
                  <a:pt x="206252" y="146743"/>
                </a:lnTo>
                <a:lnTo>
                  <a:pt x="174957" y="132015"/>
                </a:lnTo>
                <a:lnTo>
                  <a:pt x="137769" y="126987"/>
                </a:lnTo>
                <a:close/>
              </a:path>
              <a:path w="330200" h="450850">
                <a:moveTo>
                  <a:pt x="330136" y="376478"/>
                </a:moveTo>
                <a:lnTo>
                  <a:pt x="249504" y="376478"/>
                </a:lnTo>
                <a:lnTo>
                  <a:pt x="249504" y="444423"/>
                </a:lnTo>
                <a:lnTo>
                  <a:pt x="330136" y="444423"/>
                </a:lnTo>
                <a:lnTo>
                  <a:pt x="330136" y="376478"/>
                </a:lnTo>
                <a:close/>
              </a:path>
              <a:path w="330200" h="450850">
                <a:moveTo>
                  <a:pt x="247728" y="199999"/>
                </a:moveTo>
                <a:lnTo>
                  <a:pt x="165696" y="199999"/>
                </a:lnTo>
                <a:lnTo>
                  <a:pt x="204638" y="205236"/>
                </a:lnTo>
                <a:lnTo>
                  <a:pt x="231492" y="221422"/>
                </a:lnTo>
                <a:lnTo>
                  <a:pt x="247035" y="249275"/>
                </a:lnTo>
                <a:lnTo>
                  <a:pt x="252044" y="289509"/>
                </a:lnTo>
                <a:lnTo>
                  <a:pt x="247035" y="329010"/>
                </a:lnTo>
                <a:lnTo>
                  <a:pt x="231492" y="356490"/>
                </a:lnTo>
                <a:lnTo>
                  <a:pt x="204638" y="372542"/>
                </a:lnTo>
                <a:lnTo>
                  <a:pt x="165696" y="377761"/>
                </a:lnTo>
                <a:lnTo>
                  <a:pt x="248789" y="377761"/>
                </a:lnTo>
                <a:lnTo>
                  <a:pt x="249504" y="376478"/>
                </a:lnTo>
                <a:lnTo>
                  <a:pt x="330136" y="376478"/>
                </a:lnTo>
                <a:lnTo>
                  <a:pt x="330136" y="203161"/>
                </a:lnTo>
                <a:lnTo>
                  <a:pt x="249504" y="203161"/>
                </a:lnTo>
                <a:lnTo>
                  <a:pt x="247728" y="199999"/>
                </a:lnTo>
                <a:close/>
              </a:path>
              <a:path w="330200" h="450850">
                <a:moveTo>
                  <a:pt x="330136" y="0"/>
                </a:moveTo>
                <a:lnTo>
                  <a:pt x="249504" y="0"/>
                </a:lnTo>
                <a:lnTo>
                  <a:pt x="249504" y="203161"/>
                </a:lnTo>
                <a:lnTo>
                  <a:pt x="330136" y="203161"/>
                </a:lnTo>
                <a:lnTo>
                  <a:pt x="330136" y="0"/>
                </a:lnTo>
                <a:close/>
              </a:path>
            </a:pathLst>
          </a:custGeom>
          <a:solidFill>
            <a:srgbClr val="FFFFFF"/>
          </a:solidFill>
        </p:spPr>
        <p:txBody>
          <a:bodyPr wrap="square" lIns="0" tIns="0" rIns="0" bIns="0" rtlCol="0"/>
          <a:lstStyle/>
          <a:p>
            <a:endParaRPr/>
          </a:p>
        </p:txBody>
      </p:sp>
      <p:sp>
        <p:nvSpPr>
          <p:cNvPr id="19" name="object 19"/>
          <p:cNvSpPr/>
          <p:nvPr/>
        </p:nvSpPr>
        <p:spPr>
          <a:xfrm>
            <a:off x="3034614" y="2467050"/>
            <a:ext cx="887730" cy="410209"/>
          </a:xfrm>
          <a:custGeom>
            <a:avLst/>
            <a:gdLst/>
            <a:ahLst/>
            <a:cxnLst/>
            <a:rect l="l" t="t" r="r" b="b"/>
            <a:pathLst>
              <a:path w="887729" h="410210">
                <a:moveTo>
                  <a:pt x="333311" y="248881"/>
                </a:moveTo>
                <a:lnTo>
                  <a:pt x="327291" y="202234"/>
                </a:lnTo>
                <a:lnTo>
                  <a:pt x="310362" y="162445"/>
                </a:lnTo>
                <a:lnTo>
                  <a:pt x="284187" y="130238"/>
                </a:lnTo>
                <a:lnTo>
                  <a:pt x="252044" y="107480"/>
                </a:lnTo>
                <a:lnTo>
                  <a:pt x="252044" y="248881"/>
                </a:lnTo>
                <a:lnTo>
                  <a:pt x="247142" y="288378"/>
                </a:lnTo>
                <a:lnTo>
                  <a:pt x="231889" y="315861"/>
                </a:lnTo>
                <a:lnTo>
                  <a:pt x="205435" y="331914"/>
                </a:lnTo>
                <a:lnTo>
                  <a:pt x="166979" y="337134"/>
                </a:lnTo>
                <a:lnTo>
                  <a:pt x="128397" y="331914"/>
                </a:lnTo>
                <a:lnTo>
                  <a:pt x="101739" y="315861"/>
                </a:lnTo>
                <a:lnTo>
                  <a:pt x="86258" y="288378"/>
                </a:lnTo>
                <a:lnTo>
                  <a:pt x="81267" y="248881"/>
                </a:lnTo>
                <a:lnTo>
                  <a:pt x="86258" y="208648"/>
                </a:lnTo>
                <a:lnTo>
                  <a:pt x="101739" y="180784"/>
                </a:lnTo>
                <a:lnTo>
                  <a:pt x="128397" y="164592"/>
                </a:lnTo>
                <a:lnTo>
                  <a:pt x="166979" y="159359"/>
                </a:lnTo>
                <a:lnTo>
                  <a:pt x="205435" y="164592"/>
                </a:lnTo>
                <a:lnTo>
                  <a:pt x="231889" y="180784"/>
                </a:lnTo>
                <a:lnTo>
                  <a:pt x="247142" y="208648"/>
                </a:lnTo>
                <a:lnTo>
                  <a:pt x="252044" y="248881"/>
                </a:lnTo>
                <a:lnTo>
                  <a:pt x="252044" y="107480"/>
                </a:lnTo>
                <a:lnTo>
                  <a:pt x="250444" y="106337"/>
                </a:lnTo>
                <a:lnTo>
                  <a:pt x="210820" y="91465"/>
                </a:lnTo>
                <a:lnTo>
                  <a:pt x="166979" y="86347"/>
                </a:lnTo>
                <a:lnTo>
                  <a:pt x="122859" y="91465"/>
                </a:lnTo>
                <a:lnTo>
                  <a:pt x="83058" y="106337"/>
                </a:lnTo>
                <a:lnTo>
                  <a:pt x="49199" y="130238"/>
                </a:lnTo>
                <a:lnTo>
                  <a:pt x="22974" y="162445"/>
                </a:lnTo>
                <a:lnTo>
                  <a:pt x="6019" y="202234"/>
                </a:lnTo>
                <a:lnTo>
                  <a:pt x="0" y="248881"/>
                </a:lnTo>
                <a:lnTo>
                  <a:pt x="6019" y="295211"/>
                </a:lnTo>
                <a:lnTo>
                  <a:pt x="22974" y="334708"/>
                </a:lnTo>
                <a:lnTo>
                  <a:pt x="49199" y="366649"/>
                </a:lnTo>
                <a:lnTo>
                  <a:pt x="83058" y="390334"/>
                </a:lnTo>
                <a:lnTo>
                  <a:pt x="122859" y="405066"/>
                </a:lnTo>
                <a:lnTo>
                  <a:pt x="166979" y="410133"/>
                </a:lnTo>
                <a:lnTo>
                  <a:pt x="210820" y="405066"/>
                </a:lnTo>
                <a:lnTo>
                  <a:pt x="250444" y="390334"/>
                </a:lnTo>
                <a:lnTo>
                  <a:pt x="284187" y="366649"/>
                </a:lnTo>
                <a:lnTo>
                  <a:pt x="308368" y="337134"/>
                </a:lnTo>
                <a:lnTo>
                  <a:pt x="310362" y="334708"/>
                </a:lnTo>
                <a:lnTo>
                  <a:pt x="327291" y="295211"/>
                </a:lnTo>
                <a:lnTo>
                  <a:pt x="333311" y="248881"/>
                </a:lnTo>
                <a:close/>
              </a:path>
              <a:path w="887729" h="410210">
                <a:moveTo>
                  <a:pt x="585520" y="92697"/>
                </a:moveTo>
                <a:lnTo>
                  <a:pt x="495376" y="92697"/>
                </a:lnTo>
                <a:lnTo>
                  <a:pt x="495376" y="0"/>
                </a:lnTo>
                <a:lnTo>
                  <a:pt x="414743" y="0"/>
                </a:lnTo>
                <a:lnTo>
                  <a:pt x="414743" y="92697"/>
                </a:lnTo>
                <a:lnTo>
                  <a:pt x="355066" y="92697"/>
                </a:lnTo>
                <a:lnTo>
                  <a:pt x="355066" y="163804"/>
                </a:lnTo>
                <a:lnTo>
                  <a:pt x="414743" y="163804"/>
                </a:lnTo>
                <a:lnTo>
                  <a:pt x="414743" y="307289"/>
                </a:lnTo>
                <a:lnTo>
                  <a:pt x="421703" y="346735"/>
                </a:lnTo>
                <a:lnTo>
                  <a:pt x="441337" y="377202"/>
                </a:lnTo>
                <a:lnTo>
                  <a:pt x="471805" y="396836"/>
                </a:lnTo>
                <a:lnTo>
                  <a:pt x="511251" y="403783"/>
                </a:lnTo>
                <a:lnTo>
                  <a:pt x="577913" y="403783"/>
                </a:lnTo>
                <a:lnTo>
                  <a:pt x="577913" y="332689"/>
                </a:lnTo>
                <a:lnTo>
                  <a:pt x="495376" y="332689"/>
                </a:lnTo>
                <a:lnTo>
                  <a:pt x="495376" y="163804"/>
                </a:lnTo>
                <a:lnTo>
                  <a:pt x="585520" y="163804"/>
                </a:lnTo>
                <a:lnTo>
                  <a:pt x="585520" y="92697"/>
                </a:lnTo>
                <a:close/>
              </a:path>
              <a:path w="887729" h="410210">
                <a:moveTo>
                  <a:pt x="887222" y="307924"/>
                </a:moveTo>
                <a:lnTo>
                  <a:pt x="864908" y="247053"/>
                </a:lnTo>
                <a:lnTo>
                  <a:pt x="804049" y="219036"/>
                </a:lnTo>
                <a:lnTo>
                  <a:pt x="741197" y="209511"/>
                </a:lnTo>
                <a:lnTo>
                  <a:pt x="722185" y="204990"/>
                </a:lnTo>
                <a:lnTo>
                  <a:pt x="710082" y="198081"/>
                </a:lnTo>
                <a:lnTo>
                  <a:pt x="703694" y="188798"/>
                </a:lnTo>
                <a:lnTo>
                  <a:pt x="701840" y="177139"/>
                </a:lnTo>
                <a:lnTo>
                  <a:pt x="704608" y="162699"/>
                </a:lnTo>
                <a:lnTo>
                  <a:pt x="713105" y="152615"/>
                </a:lnTo>
                <a:lnTo>
                  <a:pt x="727544" y="146685"/>
                </a:lnTo>
                <a:lnTo>
                  <a:pt x="748182" y="144754"/>
                </a:lnTo>
                <a:lnTo>
                  <a:pt x="769531" y="146875"/>
                </a:lnTo>
                <a:lnTo>
                  <a:pt x="785228" y="154597"/>
                </a:lnTo>
                <a:lnTo>
                  <a:pt x="795578" y="169938"/>
                </a:lnTo>
                <a:lnTo>
                  <a:pt x="800874" y="194919"/>
                </a:lnTo>
                <a:lnTo>
                  <a:pt x="880872" y="177774"/>
                </a:lnTo>
                <a:lnTo>
                  <a:pt x="867232" y="139649"/>
                </a:lnTo>
                <a:lnTo>
                  <a:pt x="840867" y="110871"/>
                </a:lnTo>
                <a:lnTo>
                  <a:pt x="800696" y="92684"/>
                </a:lnTo>
                <a:lnTo>
                  <a:pt x="745642" y="86347"/>
                </a:lnTo>
                <a:lnTo>
                  <a:pt x="693242" y="92735"/>
                </a:lnTo>
                <a:lnTo>
                  <a:pt x="654138" y="111264"/>
                </a:lnTo>
                <a:lnTo>
                  <a:pt x="629666" y="140995"/>
                </a:lnTo>
                <a:lnTo>
                  <a:pt x="621207" y="180949"/>
                </a:lnTo>
                <a:lnTo>
                  <a:pt x="627227" y="216776"/>
                </a:lnTo>
                <a:lnTo>
                  <a:pt x="644613" y="244271"/>
                </a:lnTo>
                <a:lnTo>
                  <a:pt x="672363" y="263448"/>
                </a:lnTo>
                <a:lnTo>
                  <a:pt x="709460" y="274281"/>
                </a:lnTo>
                <a:lnTo>
                  <a:pt x="761517" y="282536"/>
                </a:lnTo>
                <a:lnTo>
                  <a:pt x="784186" y="287616"/>
                </a:lnTo>
                <a:lnTo>
                  <a:pt x="798169" y="294678"/>
                </a:lnTo>
                <a:lnTo>
                  <a:pt x="805256" y="304228"/>
                </a:lnTo>
                <a:lnTo>
                  <a:pt x="807224" y="316814"/>
                </a:lnTo>
                <a:lnTo>
                  <a:pt x="804100" y="330873"/>
                </a:lnTo>
                <a:lnTo>
                  <a:pt x="794677" y="340779"/>
                </a:lnTo>
                <a:lnTo>
                  <a:pt x="778827" y="346621"/>
                </a:lnTo>
                <a:lnTo>
                  <a:pt x="756437" y="348551"/>
                </a:lnTo>
                <a:lnTo>
                  <a:pt x="732510" y="346227"/>
                </a:lnTo>
                <a:lnTo>
                  <a:pt x="714133" y="338074"/>
                </a:lnTo>
                <a:lnTo>
                  <a:pt x="701344" y="322300"/>
                </a:lnTo>
                <a:lnTo>
                  <a:pt x="694220" y="297129"/>
                </a:lnTo>
                <a:lnTo>
                  <a:pt x="614222" y="318084"/>
                </a:lnTo>
                <a:lnTo>
                  <a:pt x="628142" y="353885"/>
                </a:lnTo>
                <a:lnTo>
                  <a:pt x="656120" y="383146"/>
                </a:lnTo>
                <a:lnTo>
                  <a:pt x="697420" y="402894"/>
                </a:lnTo>
                <a:lnTo>
                  <a:pt x="751357" y="410133"/>
                </a:lnTo>
                <a:lnTo>
                  <a:pt x="808736" y="403174"/>
                </a:lnTo>
                <a:lnTo>
                  <a:pt x="851420" y="383070"/>
                </a:lnTo>
                <a:lnTo>
                  <a:pt x="878039" y="350939"/>
                </a:lnTo>
                <a:lnTo>
                  <a:pt x="887222" y="307924"/>
                </a:lnTo>
                <a:close/>
              </a:path>
            </a:pathLst>
          </a:custGeom>
          <a:solidFill>
            <a:srgbClr val="FFFFFF"/>
          </a:solidFill>
        </p:spPr>
        <p:txBody>
          <a:bodyPr wrap="square" lIns="0" tIns="0" rIns="0" bIns="0" rtlCol="0"/>
          <a:lstStyle/>
          <a:p>
            <a:endParaRPr/>
          </a:p>
        </p:txBody>
      </p:sp>
      <p:sp>
        <p:nvSpPr>
          <p:cNvPr id="20" name="object 20"/>
          <p:cNvSpPr/>
          <p:nvPr/>
        </p:nvSpPr>
        <p:spPr>
          <a:xfrm>
            <a:off x="722101" y="1656005"/>
            <a:ext cx="640080" cy="1344295"/>
          </a:xfrm>
          <a:custGeom>
            <a:avLst/>
            <a:gdLst/>
            <a:ahLst/>
            <a:cxnLst/>
            <a:rect l="l" t="t" r="r" b="b"/>
            <a:pathLst>
              <a:path w="640080" h="1344295">
                <a:moveTo>
                  <a:pt x="320027" y="0"/>
                </a:moveTo>
                <a:lnTo>
                  <a:pt x="266057" y="2802"/>
                </a:lnTo>
                <a:lnTo>
                  <a:pt x="216780" y="11145"/>
                </a:lnTo>
                <a:lnTo>
                  <a:pt x="172289" y="24935"/>
                </a:lnTo>
                <a:lnTo>
                  <a:pt x="132679" y="44078"/>
                </a:lnTo>
                <a:lnTo>
                  <a:pt x="98045" y="68480"/>
                </a:lnTo>
                <a:lnTo>
                  <a:pt x="68480" y="98045"/>
                </a:lnTo>
                <a:lnTo>
                  <a:pt x="44078" y="132679"/>
                </a:lnTo>
                <a:lnTo>
                  <a:pt x="24935" y="172289"/>
                </a:lnTo>
                <a:lnTo>
                  <a:pt x="11145" y="216780"/>
                </a:lnTo>
                <a:lnTo>
                  <a:pt x="2802" y="266057"/>
                </a:lnTo>
                <a:lnTo>
                  <a:pt x="0" y="320027"/>
                </a:lnTo>
                <a:lnTo>
                  <a:pt x="0" y="1024216"/>
                </a:lnTo>
                <a:lnTo>
                  <a:pt x="2802" y="1078173"/>
                </a:lnTo>
                <a:lnTo>
                  <a:pt x="11145" y="1127452"/>
                </a:lnTo>
                <a:lnTo>
                  <a:pt x="24935" y="1171944"/>
                </a:lnTo>
                <a:lnTo>
                  <a:pt x="44078" y="1211555"/>
                </a:lnTo>
                <a:lnTo>
                  <a:pt x="68480" y="1246191"/>
                </a:lnTo>
                <a:lnTo>
                  <a:pt x="98045" y="1275758"/>
                </a:lnTo>
                <a:lnTo>
                  <a:pt x="132679" y="1300161"/>
                </a:lnTo>
                <a:lnTo>
                  <a:pt x="172289" y="1319306"/>
                </a:lnTo>
                <a:lnTo>
                  <a:pt x="216780" y="1333097"/>
                </a:lnTo>
                <a:lnTo>
                  <a:pt x="266057" y="1341441"/>
                </a:lnTo>
                <a:lnTo>
                  <a:pt x="320027" y="1344244"/>
                </a:lnTo>
                <a:lnTo>
                  <a:pt x="373996" y="1341441"/>
                </a:lnTo>
                <a:lnTo>
                  <a:pt x="423274" y="1333097"/>
                </a:lnTo>
                <a:lnTo>
                  <a:pt x="467764" y="1319306"/>
                </a:lnTo>
                <a:lnTo>
                  <a:pt x="507374" y="1300161"/>
                </a:lnTo>
                <a:lnTo>
                  <a:pt x="542009" y="1275758"/>
                </a:lnTo>
                <a:lnTo>
                  <a:pt x="571574" y="1246191"/>
                </a:lnTo>
                <a:lnTo>
                  <a:pt x="582162" y="1231163"/>
                </a:lnTo>
                <a:lnTo>
                  <a:pt x="320027" y="1231163"/>
                </a:lnTo>
                <a:lnTo>
                  <a:pt x="264069" y="1227119"/>
                </a:lnTo>
                <a:lnTo>
                  <a:pt x="217203" y="1214866"/>
                </a:lnTo>
                <a:lnTo>
                  <a:pt x="179254" y="1194227"/>
                </a:lnTo>
                <a:lnTo>
                  <a:pt x="150044" y="1165021"/>
                </a:lnTo>
                <a:lnTo>
                  <a:pt x="129398" y="1127070"/>
                </a:lnTo>
                <a:lnTo>
                  <a:pt x="117140" y="1080195"/>
                </a:lnTo>
                <a:lnTo>
                  <a:pt x="113094" y="1024204"/>
                </a:lnTo>
                <a:lnTo>
                  <a:pt x="117140" y="968238"/>
                </a:lnTo>
                <a:lnTo>
                  <a:pt x="129398" y="921363"/>
                </a:lnTo>
                <a:lnTo>
                  <a:pt x="150044" y="883412"/>
                </a:lnTo>
                <a:lnTo>
                  <a:pt x="179254" y="854206"/>
                </a:lnTo>
                <a:lnTo>
                  <a:pt x="217203" y="833567"/>
                </a:lnTo>
                <a:lnTo>
                  <a:pt x="264069" y="821314"/>
                </a:lnTo>
                <a:lnTo>
                  <a:pt x="320027" y="817270"/>
                </a:lnTo>
                <a:lnTo>
                  <a:pt x="640054" y="817270"/>
                </a:lnTo>
                <a:lnTo>
                  <a:pt x="640054" y="526973"/>
                </a:lnTo>
                <a:lnTo>
                  <a:pt x="320027" y="526973"/>
                </a:lnTo>
                <a:lnTo>
                  <a:pt x="264069" y="522929"/>
                </a:lnTo>
                <a:lnTo>
                  <a:pt x="217203" y="510677"/>
                </a:lnTo>
                <a:lnTo>
                  <a:pt x="179254" y="490037"/>
                </a:lnTo>
                <a:lnTo>
                  <a:pt x="150044" y="460831"/>
                </a:lnTo>
                <a:lnTo>
                  <a:pt x="129398" y="422881"/>
                </a:lnTo>
                <a:lnTo>
                  <a:pt x="117140" y="376005"/>
                </a:lnTo>
                <a:lnTo>
                  <a:pt x="113093" y="320027"/>
                </a:lnTo>
                <a:lnTo>
                  <a:pt x="117140" y="264048"/>
                </a:lnTo>
                <a:lnTo>
                  <a:pt x="129398" y="217173"/>
                </a:lnTo>
                <a:lnTo>
                  <a:pt x="150044" y="179222"/>
                </a:lnTo>
                <a:lnTo>
                  <a:pt x="179254" y="150017"/>
                </a:lnTo>
                <a:lnTo>
                  <a:pt x="217203" y="129377"/>
                </a:lnTo>
                <a:lnTo>
                  <a:pt x="264069" y="117125"/>
                </a:lnTo>
                <a:lnTo>
                  <a:pt x="320027" y="113080"/>
                </a:lnTo>
                <a:lnTo>
                  <a:pt x="582167" y="113080"/>
                </a:lnTo>
                <a:lnTo>
                  <a:pt x="571574" y="98045"/>
                </a:lnTo>
                <a:lnTo>
                  <a:pt x="542009" y="68480"/>
                </a:lnTo>
                <a:lnTo>
                  <a:pt x="507374" y="44078"/>
                </a:lnTo>
                <a:lnTo>
                  <a:pt x="467764" y="24935"/>
                </a:lnTo>
                <a:lnTo>
                  <a:pt x="423274" y="11145"/>
                </a:lnTo>
                <a:lnTo>
                  <a:pt x="373996" y="2802"/>
                </a:lnTo>
                <a:lnTo>
                  <a:pt x="320027" y="0"/>
                </a:lnTo>
                <a:close/>
              </a:path>
              <a:path w="640080" h="1344295">
                <a:moveTo>
                  <a:pt x="640054" y="817270"/>
                </a:moveTo>
                <a:lnTo>
                  <a:pt x="320027" y="817270"/>
                </a:lnTo>
                <a:lnTo>
                  <a:pt x="375989" y="821314"/>
                </a:lnTo>
                <a:lnTo>
                  <a:pt x="422858" y="833567"/>
                </a:lnTo>
                <a:lnTo>
                  <a:pt x="460810" y="854206"/>
                </a:lnTo>
                <a:lnTo>
                  <a:pt x="490021" y="883412"/>
                </a:lnTo>
                <a:lnTo>
                  <a:pt x="510668" y="921363"/>
                </a:lnTo>
                <a:lnTo>
                  <a:pt x="522926" y="968238"/>
                </a:lnTo>
                <a:lnTo>
                  <a:pt x="526973" y="1024216"/>
                </a:lnTo>
                <a:lnTo>
                  <a:pt x="522926" y="1080195"/>
                </a:lnTo>
                <a:lnTo>
                  <a:pt x="510668" y="1127070"/>
                </a:lnTo>
                <a:lnTo>
                  <a:pt x="490021" y="1165021"/>
                </a:lnTo>
                <a:lnTo>
                  <a:pt x="460810" y="1194227"/>
                </a:lnTo>
                <a:lnTo>
                  <a:pt x="422858" y="1214866"/>
                </a:lnTo>
                <a:lnTo>
                  <a:pt x="375989" y="1227119"/>
                </a:lnTo>
                <a:lnTo>
                  <a:pt x="320027" y="1231163"/>
                </a:lnTo>
                <a:lnTo>
                  <a:pt x="582162" y="1231163"/>
                </a:lnTo>
                <a:lnTo>
                  <a:pt x="615118" y="1171944"/>
                </a:lnTo>
                <a:lnTo>
                  <a:pt x="628909" y="1127452"/>
                </a:lnTo>
                <a:lnTo>
                  <a:pt x="637252" y="1078173"/>
                </a:lnTo>
                <a:lnTo>
                  <a:pt x="640053" y="1024216"/>
                </a:lnTo>
                <a:lnTo>
                  <a:pt x="640054" y="817270"/>
                </a:lnTo>
                <a:close/>
              </a:path>
              <a:path w="640080" h="1344295">
                <a:moveTo>
                  <a:pt x="582167" y="113080"/>
                </a:moveTo>
                <a:lnTo>
                  <a:pt x="320027" y="113080"/>
                </a:lnTo>
                <a:lnTo>
                  <a:pt x="375989" y="117125"/>
                </a:lnTo>
                <a:lnTo>
                  <a:pt x="422858" y="129377"/>
                </a:lnTo>
                <a:lnTo>
                  <a:pt x="460810" y="150017"/>
                </a:lnTo>
                <a:lnTo>
                  <a:pt x="490021" y="179222"/>
                </a:lnTo>
                <a:lnTo>
                  <a:pt x="510668" y="217173"/>
                </a:lnTo>
                <a:lnTo>
                  <a:pt x="522926" y="264048"/>
                </a:lnTo>
                <a:lnTo>
                  <a:pt x="526973" y="320027"/>
                </a:lnTo>
                <a:lnTo>
                  <a:pt x="522926" y="376005"/>
                </a:lnTo>
                <a:lnTo>
                  <a:pt x="510668" y="422881"/>
                </a:lnTo>
                <a:lnTo>
                  <a:pt x="490021" y="460831"/>
                </a:lnTo>
                <a:lnTo>
                  <a:pt x="460810" y="490037"/>
                </a:lnTo>
                <a:lnTo>
                  <a:pt x="422858" y="510677"/>
                </a:lnTo>
                <a:lnTo>
                  <a:pt x="375989" y="522929"/>
                </a:lnTo>
                <a:lnTo>
                  <a:pt x="320027" y="526973"/>
                </a:lnTo>
                <a:lnTo>
                  <a:pt x="640054" y="526973"/>
                </a:lnTo>
                <a:lnTo>
                  <a:pt x="640054" y="320027"/>
                </a:lnTo>
                <a:lnTo>
                  <a:pt x="637252" y="266057"/>
                </a:lnTo>
                <a:lnTo>
                  <a:pt x="628909" y="216780"/>
                </a:lnTo>
                <a:lnTo>
                  <a:pt x="615118" y="172289"/>
                </a:lnTo>
                <a:lnTo>
                  <a:pt x="595975" y="132679"/>
                </a:lnTo>
                <a:lnTo>
                  <a:pt x="582167" y="113080"/>
                </a:lnTo>
                <a:close/>
              </a:path>
            </a:pathLst>
          </a:custGeom>
          <a:solidFill>
            <a:srgbClr val="0ABBB5"/>
          </a:solidFill>
          <a:ln>
            <a:solidFill>
              <a:srgbClr val="0ABBB5"/>
            </a:solidFill>
          </a:ln>
        </p:spPr>
        <p:txBody>
          <a:bodyPr wrap="square" lIns="0" tIns="0" rIns="0" bIns="0" rtlCol="0"/>
          <a:lstStyle/>
          <a:p>
            <a:endParaRPr dirty="0"/>
          </a:p>
        </p:txBody>
      </p:sp>
      <p:sp>
        <p:nvSpPr>
          <p:cNvPr id="21" name="object 21"/>
          <p:cNvSpPr txBox="1">
            <a:spLocks noGrp="1"/>
          </p:cNvSpPr>
          <p:nvPr>
            <p:ph type="title"/>
          </p:nvPr>
        </p:nvSpPr>
        <p:spPr>
          <a:xfrm>
            <a:off x="1362181" y="3931489"/>
            <a:ext cx="7282709" cy="1859483"/>
          </a:xfrm>
          <a:prstGeom prst="rect">
            <a:avLst/>
          </a:prstGeom>
        </p:spPr>
        <p:txBody>
          <a:bodyPr vert="horz" wrap="square" lIns="0" tIns="12700" rIns="0" bIns="0" rtlCol="0">
            <a:spAutoFit/>
          </a:bodyPr>
          <a:lstStyle/>
          <a:p>
            <a:pPr algn="l"/>
            <a:r>
              <a:rPr lang="en-GB" sz="4000" b="1" i="0" dirty="0">
                <a:solidFill>
                  <a:schemeClr val="bg1"/>
                </a:solidFill>
                <a:effectLst/>
                <a:latin typeface="Neue Plak"/>
              </a:rPr>
              <a:t>Impactful Storytelling: Craft a Business Value and Human Value Story to Increase Influence </a:t>
            </a:r>
          </a:p>
        </p:txBody>
      </p:sp>
      <p:sp>
        <p:nvSpPr>
          <p:cNvPr id="24" name="Flowchart: Connector 23">
            <a:extLst>
              <a:ext uri="{FF2B5EF4-FFF2-40B4-BE49-F238E27FC236}">
                <a16:creationId xmlns:a16="http://schemas.microsoft.com/office/drawing/2014/main" id="{530623B9-2465-0BB3-270B-2914B2F52887}"/>
              </a:ext>
            </a:extLst>
          </p:cNvPr>
          <p:cNvSpPr/>
          <p:nvPr/>
        </p:nvSpPr>
        <p:spPr>
          <a:xfrm>
            <a:off x="502126" y="3988554"/>
            <a:ext cx="439949" cy="457200"/>
          </a:xfrm>
          <a:prstGeom prst="flowChartConnector">
            <a:avLst/>
          </a:prstGeom>
          <a:solidFill>
            <a:srgbClr val="0ABBB5"/>
          </a:solidFill>
          <a:ln>
            <a:solidFill>
              <a:srgbClr val="0AB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AABCEA13-4282-0632-E934-871F98CFE549}"/>
              </a:ext>
            </a:extLst>
          </p:cNvPr>
          <p:cNvGrpSpPr/>
          <p:nvPr/>
        </p:nvGrpSpPr>
        <p:grpSpPr>
          <a:xfrm>
            <a:off x="0" y="901217"/>
            <a:ext cx="5661742" cy="6659094"/>
            <a:chOff x="0" y="901217"/>
            <a:chExt cx="5661742" cy="6659094"/>
          </a:xfrm>
        </p:grpSpPr>
        <p:sp>
          <p:nvSpPr>
            <p:cNvPr id="53" name="object 53"/>
            <p:cNvSpPr/>
            <p:nvPr/>
          </p:nvSpPr>
          <p:spPr>
            <a:xfrm>
              <a:off x="0" y="3582036"/>
              <a:ext cx="4018915" cy="3978275"/>
            </a:xfrm>
            <a:custGeom>
              <a:avLst/>
              <a:gdLst/>
              <a:ahLst/>
              <a:cxnLst/>
              <a:rect l="l" t="t" r="r" b="b"/>
              <a:pathLst>
                <a:path w="4018915" h="3978275">
                  <a:moveTo>
                    <a:pt x="1681742" y="356496"/>
                  </a:moveTo>
                  <a:lnTo>
                    <a:pt x="1680053" y="360064"/>
                  </a:lnTo>
                  <a:lnTo>
                    <a:pt x="1660876" y="378962"/>
                  </a:lnTo>
                  <a:lnTo>
                    <a:pt x="1644417" y="394367"/>
                  </a:lnTo>
                  <a:lnTo>
                    <a:pt x="1636238" y="402147"/>
                  </a:lnTo>
                  <a:lnTo>
                    <a:pt x="1628148" y="410077"/>
                  </a:lnTo>
                  <a:lnTo>
                    <a:pt x="1622167" y="416059"/>
                  </a:lnTo>
                  <a:lnTo>
                    <a:pt x="1616617" y="422307"/>
                  </a:lnTo>
                  <a:lnTo>
                    <a:pt x="1610775" y="428365"/>
                  </a:lnTo>
                  <a:lnTo>
                    <a:pt x="756395" y="1266120"/>
                  </a:lnTo>
                  <a:lnTo>
                    <a:pt x="0" y="2032160"/>
                  </a:lnTo>
                  <a:lnTo>
                    <a:pt x="0" y="3977968"/>
                  </a:lnTo>
                  <a:lnTo>
                    <a:pt x="2016410" y="3977968"/>
                  </a:lnTo>
                  <a:lnTo>
                    <a:pt x="3520042" y="2471312"/>
                  </a:lnTo>
                  <a:lnTo>
                    <a:pt x="3542642" y="2451913"/>
                  </a:lnTo>
                  <a:lnTo>
                    <a:pt x="3586947" y="2411573"/>
                  </a:lnTo>
                  <a:lnTo>
                    <a:pt x="3642029" y="2355885"/>
                  </a:lnTo>
                  <a:lnTo>
                    <a:pt x="3674072" y="2320421"/>
                  </a:lnTo>
                  <a:lnTo>
                    <a:pt x="3704691" y="2284145"/>
                  </a:lnTo>
                  <a:lnTo>
                    <a:pt x="3733887" y="2247095"/>
                  </a:lnTo>
                  <a:lnTo>
                    <a:pt x="3761657" y="2209308"/>
                  </a:lnTo>
                  <a:lnTo>
                    <a:pt x="3788004" y="2170820"/>
                  </a:lnTo>
                  <a:lnTo>
                    <a:pt x="3812927" y="2131669"/>
                  </a:lnTo>
                  <a:lnTo>
                    <a:pt x="3836426" y="2091891"/>
                  </a:lnTo>
                  <a:lnTo>
                    <a:pt x="3858500" y="2051523"/>
                  </a:lnTo>
                  <a:lnTo>
                    <a:pt x="3879150" y="2010602"/>
                  </a:lnTo>
                  <a:lnTo>
                    <a:pt x="3898376" y="1969165"/>
                  </a:lnTo>
                  <a:lnTo>
                    <a:pt x="3916178" y="1927249"/>
                  </a:lnTo>
                  <a:lnTo>
                    <a:pt x="3932556" y="1884890"/>
                  </a:lnTo>
                  <a:lnTo>
                    <a:pt x="3947509" y="1842126"/>
                  </a:lnTo>
                  <a:lnTo>
                    <a:pt x="3961039" y="1798993"/>
                  </a:lnTo>
                  <a:lnTo>
                    <a:pt x="3973144" y="1755528"/>
                  </a:lnTo>
                  <a:lnTo>
                    <a:pt x="3983825" y="1711768"/>
                  </a:lnTo>
                  <a:lnTo>
                    <a:pt x="3993082" y="1667751"/>
                  </a:lnTo>
                  <a:lnTo>
                    <a:pt x="4000915" y="1623512"/>
                  </a:lnTo>
                  <a:lnTo>
                    <a:pt x="4007324" y="1579089"/>
                  </a:lnTo>
                  <a:lnTo>
                    <a:pt x="4012308" y="1534518"/>
                  </a:lnTo>
                  <a:lnTo>
                    <a:pt x="4015869" y="1489837"/>
                  </a:lnTo>
                  <a:lnTo>
                    <a:pt x="4018005" y="1445081"/>
                  </a:lnTo>
                  <a:lnTo>
                    <a:pt x="4018717" y="1400290"/>
                  </a:lnTo>
                  <a:lnTo>
                    <a:pt x="4018005" y="1355498"/>
                  </a:lnTo>
                  <a:lnTo>
                    <a:pt x="4015869" y="1310743"/>
                  </a:lnTo>
                  <a:lnTo>
                    <a:pt x="4012308" y="1266061"/>
                  </a:lnTo>
                  <a:lnTo>
                    <a:pt x="4007324" y="1221491"/>
                  </a:lnTo>
                  <a:lnTo>
                    <a:pt x="4000915" y="1177067"/>
                  </a:lnTo>
                  <a:lnTo>
                    <a:pt x="3993082" y="1132828"/>
                  </a:lnTo>
                  <a:lnTo>
                    <a:pt x="3983825" y="1088811"/>
                  </a:lnTo>
                  <a:lnTo>
                    <a:pt x="3973144" y="1045051"/>
                  </a:lnTo>
                  <a:lnTo>
                    <a:pt x="3961039" y="1001586"/>
                  </a:lnTo>
                  <a:lnTo>
                    <a:pt x="3947509" y="958453"/>
                  </a:lnTo>
                  <a:lnTo>
                    <a:pt x="3932556" y="915689"/>
                  </a:lnTo>
                  <a:lnTo>
                    <a:pt x="3916178" y="873330"/>
                  </a:lnTo>
                  <a:lnTo>
                    <a:pt x="3898376" y="831414"/>
                  </a:lnTo>
                  <a:lnTo>
                    <a:pt x="3879150" y="789977"/>
                  </a:lnTo>
                  <a:lnTo>
                    <a:pt x="3858500" y="749056"/>
                  </a:lnTo>
                  <a:lnTo>
                    <a:pt x="3836426" y="708688"/>
                  </a:lnTo>
                  <a:lnTo>
                    <a:pt x="3812927" y="668910"/>
                  </a:lnTo>
                  <a:lnTo>
                    <a:pt x="3788004" y="629759"/>
                  </a:lnTo>
                  <a:lnTo>
                    <a:pt x="3761657" y="591271"/>
                  </a:lnTo>
                  <a:lnTo>
                    <a:pt x="3733887" y="553484"/>
                  </a:lnTo>
                  <a:lnTo>
                    <a:pt x="3704691" y="516434"/>
                  </a:lnTo>
                  <a:lnTo>
                    <a:pt x="3674072" y="480158"/>
                  </a:lnTo>
                  <a:lnTo>
                    <a:pt x="3642029" y="444694"/>
                  </a:lnTo>
                  <a:lnTo>
                    <a:pt x="3608561" y="410077"/>
                  </a:lnTo>
                  <a:lnTo>
                    <a:pt x="3573623" y="376308"/>
                  </a:lnTo>
                  <a:lnTo>
                    <a:pt x="3553363" y="358020"/>
                  </a:lnTo>
                  <a:lnTo>
                    <a:pt x="1683178" y="358020"/>
                  </a:lnTo>
                  <a:lnTo>
                    <a:pt x="1681742" y="356496"/>
                  </a:lnTo>
                  <a:close/>
                </a:path>
                <a:path w="4018915" h="3978275">
                  <a:moveTo>
                    <a:pt x="2608498" y="0"/>
                  </a:moveTo>
                  <a:lnTo>
                    <a:pt x="2563301" y="1044"/>
                  </a:lnTo>
                  <a:lnTo>
                    <a:pt x="2518151" y="3540"/>
                  </a:lnTo>
                  <a:lnTo>
                    <a:pt x="2473084" y="7485"/>
                  </a:lnTo>
                  <a:lnTo>
                    <a:pt x="2428139" y="12882"/>
                  </a:lnTo>
                  <a:lnTo>
                    <a:pt x="2383354" y="19728"/>
                  </a:lnTo>
                  <a:lnTo>
                    <a:pt x="2338767" y="28025"/>
                  </a:lnTo>
                  <a:lnTo>
                    <a:pt x="2294415" y="37772"/>
                  </a:lnTo>
                  <a:lnTo>
                    <a:pt x="2250337" y="48970"/>
                  </a:lnTo>
                  <a:lnTo>
                    <a:pt x="2206570" y="61618"/>
                  </a:lnTo>
                  <a:lnTo>
                    <a:pt x="2163153" y="75716"/>
                  </a:lnTo>
                  <a:lnTo>
                    <a:pt x="2120122" y="91265"/>
                  </a:lnTo>
                  <a:lnTo>
                    <a:pt x="2077517" y="108264"/>
                  </a:lnTo>
                  <a:lnTo>
                    <a:pt x="2035375" y="126713"/>
                  </a:lnTo>
                  <a:lnTo>
                    <a:pt x="1993733" y="146613"/>
                  </a:lnTo>
                  <a:lnTo>
                    <a:pt x="1952630" y="167963"/>
                  </a:lnTo>
                  <a:lnTo>
                    <a:pt x="1912104" y="190763"/>
                  </a:lnTo>
                  <a:lnTo>
                    <a:pt x="1872192" y="215013"/>
                  </a:lnTo>
                  <a:lnTo>
                    <a:pt x="1832933" y="240714"/>
                  </a:lnTo>
                  <a:lnTo>
                    <a:pt x="1794364" y="267865"/>
                  </a:lnTo>
                  <a:lnTo>
                    <a:pt x="1756523" y="296466"/>
                  </a:lnTo>
                  <a:lnTo>
                    <a:pt x="1719448" y="326518"/>
                  </a:lnTo>
                  <a:lnTo>
                    <a:pt x="1683178" y="358020"/>
                  </a:lnTo>
                  <a:lnTo>
                    <a:pt x="3553363" y="358020"/>
                  </a:lnTo>
                  <a:lnTo>
                    <a:pt x="3501195" y="313124"/>
                  </a:lnTo>
                  <a:lnTo>
                    <a:pt x="3463782" y="283707"/>
                  </a:lnTo>
                  <a:lnTo>
                    <a:pt x="3425618" y="255741"/>
                  </a:lnTo>
                  <a:lnTo>
                    <a:pt x="3386743" y="229226"/>
                  </a:lnTo>
                  <a:lnTo>
                    <a:pt x="3347194" y="204162"/>
                  </a:lnTo>
                  <a:lnTo>
                    <a:pt x="3307010" y="180548"/>
                  </a:lnTo>
                  <a:lnTo>
                    <a:pt x="3266227" y="158384"/>
                  </a:lnTo>
                  <a:lnTo>
                    <a:pt x="3224885" y="137672"/>
                  </a:lnTo>
                  <a:lnTo>
                    <a:pt x="3183020" y="118410"/>
                  </a:lnTo>
                  <a:lnTo>
                    <a:pt x="3140671" y="100598"/>
                  </a:lnTo>
                  <a:lnTo>
                    <a:pt x="3097875" y="84237"/>
                  </a:lnTo>
                  <a:lnTo>
                    <a:pt x="3054671" y="69326"/>
                  </a:lnTo>
                  <a:lnTo>
                    <a:pt x="3011097" y="55866"/>
                  </a:lnTo>
                  <a:lnTo>
                    <a:pt x="2967189" y="43857"/>
                  </a:lnTo>
                  <a:lnTo>
                    <a:pt x="2922987" y="33298"/>
                  </a:lnTo>
                  <a:lnTo>
                    <a:pt x="2878528" y="24190"/>
                  </a:lnTo>
                  <a:lnTo>
                    <a:pt x="2833849" y="16532"/>
                  </a:lnTo>
                  <a:lnTo>
                    <a:pt x="2788990" y="10324"/>
                  </a:lnTo>
                  <a:lnTo>
                    <a:pt x="2743987" y="5568"/>
                  </a:lnTo>
                  <a:lnTo>
                    <a:pt x="2698879" y="2261"/>
                  </a:lnTo>
                  <a:lnTo>
                    <a:pt x="2653704" y="405"/>
                  </a:lnTo>
                  <a:lnTo>
                    <a:pt x="2608498" y="0"/>
                  </a:lnTo>
                  <a:close/>
                </a:path>
              </a:pathLst>
            </a:custGeom>
            <a:solidFill>
              <a:srgbClr val="191530"/>
            </a:solidFill>
          </p:spPr>
          <p:txBody>
            <a:bodyPr wrap="square" lIns="0" tIns="0" rIns="0" bIns="0" rtlCol="0"/>
            <a:lstStyle/>
            <a:p>
              <a:endParaRPr/>
            </a:p>
          </p:txBody>
        </p:sp>
        <p:pic>
          <p:nvPicPr>
            <p:cNvPr id="54" name="object 54"/>
            <p:cNvPicPr/>
            <p:nvPr/>
          </p:nvPicPr>
          <p:blipFill>
            <a:blip r:embed="rId2" cstate="print"/>
            <a:stretch>
              <a:fillRect/>
            </a:stretch>
          </p:blipFill>
          <p:spPr>
            <a:xfrm>
              <a:off x="3527059" y="5127363"/>
              <a:ext cx="1921731" cy="446956"/>
            </a:xfrm>
            <a:prstGeom prst="rect">
              <a:avLst/>
            </a:prstGeom>
            <a:solidFill>
              <a:srgbClr val="0ABBB5"/>
            </a:solidFill>
            <a:ln>
              <a:solidFill>
                <a:srgbClr val="0ABBB5"/>
              </a:solidFill>
            </a:ln>
          </p:spPr>
        </p:pic>
        <p:pic>
          <p:nvPicPr>
            <p:cNvPr id="55" name="object 55"/>
            <p:cNvPicPr/>
            <p:nvPr/>
          </p:nvPicPr>
          <p:blipFill>
            <a:blip r:embed="rId3" cstate="print"/>
            <a:stretch>
              <a:fillRect/>
            </a:stretch>
          </p:blipFill>
          <p:spPr>
            <a:xfrm>
              <a:off x="5222961" y="5429632"/>
              <a:ext cx="438781" cy="476580"/>
            </a:xfrm>
            <a:prstGeom prst="rect">
              <a:avLst/>
            </a:prstGeom>
          </p:spPr>
        </p:pic>
        <p:pic>
          <p:nvPicPr>
            <p:cNvPr id="56" name="object 56"/>
            <p:cNvPicPr/>
            <p:nvPr/>
          </p:nvPicPr>
          <p:blipFill>
            <a:blip r:embed="rId4" cstate="print"/>
            <a:stretch>
              <a:fillRect/>
            </a:stretch>
          </p:blipFill>
          <p:spPr>
            <a:xfrm>
              <a:off x="918378" y="901217"/>
              <a:ext cx="1612942" cy="1594586"/>
            </a:xfrm>
            <a:prstGeom prst="rect">
              <a:avLst/>
            </a:prstGeom>
          </p:spPr>
        </p:pic>
        <p:pic>
          <p:nvPicPr>
            <p:cNvPr id="57" name="object 57"/>
            <p:cNvPicPr/>
            <p:nvPr/>
          </p:nvPicPr>
          <p:blipFill>
            <a:blip r:embed="rId5" cstate="print"/>
            <a:stretch>
              <a:fillRect/>
            </a:stretch>
          </p:blipFill>
          <p:spPr>
            <a:xfrm>
              <a:off x="0" y="1990928"/>
              <a:ext cx="4569015" cy="5569077"/>
            </a:xfrm>
            <a:prstGeom prst="rect">
              <a:avLst/>
            </a:prstGeom>
          </p:spPr>
        </p:pic>
        <p:sp>
          <p:nvSpPr>
            <p:cNvPr id="58" name="object 58"/>
            <p:cNvSpPr/>
            <p:nvPr/>
          </p:nvSpPr>
          <p:spPr>
            <a:xfrm>
              <a:off x="2024999" y="6343215"/>
              <a:ext cx="495300" cy="838835"/>
            </a:xfrm>
            <a:custGeom>
              <a:avLst/>
              <a:gdLst/>
              <a:ahLst/>
              <a:cxnLst/>
              <a:rect l="l" t="t" r="r" b="b"/>
              <a:pathLst>
                <a:path w="495300" h="838834">
                  <a:moveTo>
                    <a:pt x="268198" y="0"/>
                  </a:moveTo>
                  <a:lnTo>
                    <a:pt x="115404" y="20205"/>
                  </a:lnTo>
                  <a:lnTo>
                    <a:pt x="0" y="168109"/>
                  </a:lnTo>
                  <a:lnTo>
                    <a:pt x="149402" y="532803"/>
                  </a:lnTo>
                  <a:lnTo>
                    <a:pt x="149402" y="514794"/>
                  </a:lnTo>
                  <a:lnTo>
                    <a:pt x="368998" y="838796"/>
                  </a:lnTo>
                  <a:lnTo>
                    <a:pt x="494995" y="716394"/>
                  </a:lnTo>
                  <a:lnTo>
                    <a:pt x="462597" y="208800"/>
                  </a:lnTo>
                  <a:lnTo>
                    <a:pt x="268198" y="0"/>
                  </a:lnTo>
                  <a:close/>
                </a:path>
              </a:pathLst>
            </a:custGeom>
            <a:solidFill>
              <a:srgbClr val="191530"/>
            </a:solidFill>
          </p:spPr>
          <p:txBody>
            <a:bodyPr wrap="square" lIns="0" tIns="0" rIns="0" bIns="0" rtlCol="0"/>
            <a:lstStyle/>
            <a:p>
              <a:endParaRPr/>
            </a:p>
          </p:txBody>
        </p:sp>
      </p:grpSp>
      <p:sp>
        <p:nvSpPr>
          <p:cNvPr id="11" name="object 11"/>
          <p:cNvSpPr txBox="1"/>
          <p:nvPr/>
        </p:nvSpPr>
        <p:spPr>
          <a:xfrm>
            <a:off x="3766535" y="582525"/>
            <a:ext cx="7225315" cy="567528"/>
          </a:xfrm>
          <a:prstGeom prst="rect">
            <a:avLst/>
          </a:prstGeom>
        </p:spPr>
        <p:txBody>
          <a:bodyPr vert="horz" wrap="square" lIns="0" tIns="12700" rIns="0" bIns="0" rtlCol="0">
            <a:spAutoFit/>
          </a:bodyPr>
          <a:lstStyle/>
          <a:p>
            <a:pPr>
              <a:lnSpc>
                <a:spcPct val="107000"/>
              </a:lnSpc>
              <a:spcAft>
                <a:spcPts val="800"/>
              </a:spcAft>
            </a:pPr>
            <a:r>
              <a:rPr lang="en-CA" sz="36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Crafting a Human Value Story</a:t>
            </a:r>
            <a:endParaRPr lang="en-CA" sz="36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19" name="object 19"/>
          <p:cNvSpPr txBox="1"/>
          <p:nvPr/>
        </p:nvSpPr>
        <p:spPr>
          <a:xfrm>
            <a:off x="3748321" y="1280931"/>
            <a:ext cx="10062929" cy="1589987"/>
          </a:xfrm>
          <a:prstGeom prst="rect">
            <a:avLst/>
          </a:prstGeom>
        </p:spPr>
        <p:txBody>
          <a:bodyPr vert="horz" wrap="square" lIns="0" tIns="12700" rIns="0" bIns="0" rtlCol="0">
            <a:spAutoFit/>
          </a:bodyPr>
          <a:lstStyle/>
          <a:p>
            <a:pPr marL="12700" marR="5080" lvl="2" algn="just">
              <a:lnSpc>
                <a:spcPct val="116700"/>
              </a:lnSpc>
              <a:spcBef>
                <a:spcPts val="100"/>
              </a:spcBef>
            </a:pPr>
            <a:r>
              <a:rPr lang="en-CA" sz="3000" kern="0" dirty="0">
                <a:solidFill>
                  <a:schemeClr val="tx1">
                    <a:lumMod val="65000"/>
                    <a:lumOff val="35000"/>
                  </a:schemeClr>
                </a:solidFill>
                <a:effectLst/>
                <a:latin typeface="Gill Sans MT" panose="020B0502020104020203" pitchFamily="34" charset="0"/>
                <a:ea typeface="Times New Roman" panose="02020603050405020304" pitchFamily="18" charset="0"/>
              </a:rPr>
              <a:t>A human value story focuses on your business's emotional and social impact. It highlights your values, mission, and the positive change you bring to your community or customers' lives. </a:t>
            </a:r>
            <a:endParaRPr sz="3000" dirty="0">
              <a:solidFill>
                <a:schemeClr val="tx1">
                  <a:lumMod val="65000"/>
                  <a:lumOff val="35000"/>
                </a:schemeClr>
              </a:solidFill>
              <a:latin typeface="Gill Sans MT" panose="020B0502020104020203" pitchFamily="34" charset="0"/>
              <a:cs typeface="Gill Sans MT"/>
            </a:endParaRPr>
          </a:p>
        </p:txBody>
      </p:sp>
      <p:sp>
        <p:nvSpPr>
          <p:cNvPr id="20" name="object 20"/>
          <p:cNvSpPr txBox="1"/>
          <p:nvPr/>
        </p:nvSpPr>
        <p:spPr>
          <a:xfrm>
            <a:off x="6315688" y="3336808"/>
            <a:ext cx="5819162" cy="2128853"/>
          </a:xfrm>
          <a:prstGeom prst="rect">
            <a:avLst/>
          </a:prstGeom>
        </p:spPr>
        <p:txBody>
          <a:bodyPr vert="horz" wrap="square" lIns="0" tIns="12700" rIns="0" bIns="0" rtlCol="0">
            <a:spAutoFit/>
          </a:bodyPr>
          <a:lstStyle/>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Define Your Core Values</a:t>
            </a:r>
            <a:r>
              <a:rPr lang="en-CA" sz="2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Highlight Real Stories</a:t>
            </a:r>
            <a:r>
              <a:rPr lang="en-CA" sz="2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Showcase Authenticity</a:t>
            </a:r>
            <a:r>
              <a:rPr lang="en-CA" sz="2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Incorporate Visuals</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388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09722" y="7185344"/>
            <a:ext cx="3338183" cy="353043"/>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txBox="1"/>
          <p:nvPr/>
        </p:nvSpPr>
        <p:spPr>
          <a:xfrm>
            <a:off x="463509" y="2341770"/>
            <a:ext cx="6733910" cy="4261295"/>
          </a:xfrm>
          <a:prstGeom prst="rect">
            <a:avLst/>
          </a:prstGeom>
        </p:spPr>
        <p:txBody>
          <a:bodyPr vert="horz" wrap="square" lIns="0" tIns="12700" rIns="0" bIns="0" rtlCol="0">
            <a:spAutoFit/>
          </a:bodyPr>
          <a:lstStyle/>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Define Your Brand Story</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Outline the core narrative of your brand, including your mission, values, and unique aspects.</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Identify Key Storytelling Opportunities</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Determine where you can incorporate storytelling in your marketing strategy, such as on your website, social media, email campaigns, and advertisements.</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Create a Content Calendar</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Plan your storytelling content to ensure consistency and alignment with your marketing goals.</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Engage Your Audience</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Encourage your audience to share their stories and experiences with your brand. User-generated content can add authenticity and build trust.</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Analyze and Adjust</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Regularly review the performance of your storytelling efforts using analytics tools. Adjust your strategy based on what resonates best with your audience.</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10" name="object 10"/>
          <p:cNvSpPr txBox="1"/>
          <p:nvPr/>
        </p:nvSpPr>
        <p:spPr>
          <a:xfrm>
            <a:off x="409312" y="733761"/>
            <a:ext cx="6267886" cy="1025730"/>
          </a:xfrm>
          <a:prstGeom prst="rect">
            <a:avLst/>
          </a:prstGeom>
        </p:spPr>
        <p:txBody>
          <a:bodyPr vert="horz" wrap="square" lIns="0" tIns="12700" rIns="0" bIns="0" rtlCol="0">
            <a:spAutoFit/>
          </a:bodyPr>
          <a:lstStyle/>
          <a:p>
            <a:pPr>
              <a:lnSpc>
                <a:spcPct val="107000"/>
              </a:lnSpc>
              <a:spcAft>
                <a:spcPts val="800"/>
              </a:spcAft>
            </a:pPr>
            <a:r>
              <a:rPr lang="en-CA" sz="3200" b="1" kern="0" dirty="0">
                <a:solidFill>
                  <a:srgbClr val="0ABBB5"/>
                </a:solidFill>
                <a:effectLst/>
                <a:latin typeface="Century Gothic" panose="020B0502020202020204" pitchFamily="34" charset="0"/>
                <a:ea typeface="Times New Roman" panose="02020603050405020304" pitchFamily="18" charset="0"/>
                <a:cs typeface="Arial" panose="020B0604020202020204" pitchFamily="34" charset="0"/>
              </a:rPr>
              <a:t>Steps to Implement Storytelling in Your Business</a:t>
            </a:r>
            <a:endParaRPr lang="en-CA" sz="3200" kern="100" dirty="0">
              <a:solidFill>
                <a:srgbClr val="0ABBB5"/>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11" name="object 11"/>
          <p:cNvGrpSpPr/>
          <p:nvPr/>
        </p:nvGrpSpPr>
        <p:grpSpPr>
          <a:xfrm>
            <a:off x="403689" y="402542"/>
            <a:ext cx="439192" cy="158750"/>
            <a:chOff x="2880013" y="3484905"/>
            <a:chExt cx="439192" cy="158750"/>
          </a:xfrm>
          <a:solidFill>
            <a:srgbClr val="0ABBB5"/>
          </a:solidFill>
        </p:grpSpPr>
        <p:sp>
          <p:nvSpPr>
            <p:cNvPr id="12" name="object 12"/>
            <p:cNvSpPr/>
            <p:nvPr/>
          </p:nvSpPr>
          <p:spPr>
            <a:xfrm>
              <a:off x="2959214" y="3484905"/>
              <a:ext cx="281305" cy="158750"/>
            </a:xfrm>
            <a:custGeom>
              <a:avLst/>
              <a:gdLst/>
              <a:ahLst/>
              <a:cxnLst/>
              <a:rect l="l" t="t" r="r" b="b"/>
              <a:pathLst>
                <a:path w="281305" h="158750">
                  <a:moveTo>
                    <a:pt x="280796" y="0"/>
                  </a:moveTo>
                  <a:lnTo>
                    <a:pt x="0" y="0"/>
                  </a:lnTo>
                  <a:lnTo>
                    <a:pt x="0" y="158394"/>
                  </a:lnTo>
                  <a:lnTo>
                    <a:pt x="280796" y="158394"/>
                  </a:lnTo>
                  <a:lnTo>
                    <a:pt x="280796" y="0"/>
                  </a:lnTo>
                  <a:close/>
                </a:path>
              </a:pathLst>
            </a:custGeom>
            <a:grpFill/>
          </p:spPr>
          <p:txBody>
            <a:bodyPr wrap="square" lIns="0" tIns="0" rIns="0" bIns="0" rtlCol="0"/>
            <a:lstStyle/>
            <a:p>
              <a:endParaRPr/>
            </a:p>
          </p:txBody>
        </p:sp>
        <p:pic>
          <p:nvPicPr>
            <p:cNvPr id="13" name="object 13"/>
            <p:cNvPicPr/>
            <p:nvPr/>
          </p:nvPicPr>
          <p:blipFill>
            <a:blip r:embed="rId2" cstate="print"/>
            <a:stretch>
              <a:fillRect/>
            </a:stretch>
          </p:blipFill>
          <p:spPr>
            <a:xfrm>
              <a:off x="2880013" y="3484910"/>
              <a:ext cx="158394" cy="158394"/>
            </a:xfrm>
            <a:prstGeom prst="rect">
              <a:avLst/>
            </a:prstGeom>
            <a:solidFill>
              <a:schemeClr val="tx1"/>
            </a:solidFill>
          </p:spPr>
        </p:pic>
        <p:pic>
          <p:nvPicPr>
            <p:cNvPr id="14" name="object 14"/>
            <p:cNvPicPr/>
            <p:nvPr/>
          </p:nvPicPr>
          <p:blipFill>
            <a:blip r:embed="rId2" cstate="print"/>
            <a:stretch>
              <a:fillRect/>
            </a:stretch>
          </p:blipFill>
          <p:spPr>
            <a:xfrm>
              <a:off x="3160811" y="3484910"/>
              <a:ext cx="158394" cy="158394"/>
            </a:xfrm>
            <a:prstGeom prst="rect">
              <a:avLst/>
            </a:prstGeom>
            <a:solidFill>
              <a:schemeClr val="tx1"/>
            </a:solidFill>
          </p:spPr>
        </p:pic>
      </p:grpSp>
      <p:grpSp>
        <p:nvGrpSpPr>
          <p:cNvPr id="5" name="object 12">
            <a:extLst>
              <a:ext uri="{FF2B5EF4-FFF2-40B4-BE49-F238E27FC236}">
                <a16:creationId xmlns:a16="http://schemas.microsoft.com/office/drawing/2014/main" id="{F42E147E-7992-4DA7-F821-656DBA90E733}"/>
              </a:ext>
            </a:extLst>
          </p:cNvPr>
          <p:cNvGrpSpPr/>
          <p:nvPr/>
        </p:nvGrpSpPr>
        <p:grpSpPr>
          <a:xfrm>
            <a:off x="9648560" y="-180975"/>
            <a:ext cx="4114800" cy="7743825"/>
            <a:chOff x="8123199" y="541105"/>
            <a:chExt cx="3510279" cy="7019290"/>
          </a:xfrm>
        </p:grpSpPr>
        <p:sp>
          <p:nvSpPr>
            <p:cNvPr id="8" name="object 13">
              <a:extLst>
                <a:ext uri="{FF2B5EF4-FFF2-40B4-BE49-F238E27FC236}">
                  <a16:creationId xmlns:a16="http://schemas.microsoft.com/office/drawing/2014/main" id="{0F5874C6-BD52-094E-3768-02499DBC2BD8}"/>
                </a:ext>
              </a:extLst>
            </p:cNvPr>
            <p:cNvSpPr/>
            <p:nvPr/>
          </p:nvSpPr>
          <p:spPr>
            <a:xfrm>
              <a:off x="8915203" y="541105"/>
              <a:ext cx="2346960" cy="7019290"/>
            </a:xfrm>
            <a:custGeom>
              <a:avLst/>
              <a:gdLst/>
              <a:ahLst/>
              <a:cxnLst/>
              <a:rect l="l" t="t" r="r" b="b"/>
              <a:pathLst>
                <a:path w="2346959" h="7019290">
                  <a:moveTo>
                    <a:pt x="1173391" y="0"/>
                  </a:moveTo>
                  <a:lnTo>
                    <a:pt x="1125024" y="978"/>
                  </a:lnTo>
                  <a:lnTo>
                    <a:pt x="1077155" y="3889"/>
                  </a:lnTo>
                  <a:lnTo>
                    <a:pt x="1029821" y="8695"/>
                  </a:lnTo>
                  <a:lnTo>
                    <a:pt x="983061" y="15357"/>
                  </a:lnTo>
                  <a:lnTo>
                    <a:pt x="936912" y="23839"/>
                  </a:lnTo>
                  <a:lnTo>
                    <a:pt x="891412" y="34102"/>
                  </a:lnTo>
                  <a:lnTo>
                    <a:pt x="846599" y="46108"/>
                  </a:lnTo>
                  <a:lnTo>
                    <a:pt x="802509" y="59820"/>
                  </a:lnTo>
                  <a:lnTo>
                    <a:pt x="759182" y="75200"/>
                  </a:lnTo>
                  <a:lnTo>
                    <a:pt x="716655" y="92211"/>
                  </a:lnTo>
                  <a:lnTo>
                    <a:pt x="674966" y="110814"/>
                  </a:lnTo>
                  <a:lnTo>
                    <a:pt x="634151" y="130972"/>
                  </a:lnTo>
                  <a:lnTo>
                    <a:pt x="594250" y="152647"/>
                  </a:lnTo>
                  <a:lnTo>
                    <a:pt x="555300" y="175801"/>
                  </a:lnTo>
                  <a:lnTo>
                    <a:pt x="517338" y="200397"/>
                  </a:lnTo>
                  <a:lnTo>
                    <a:pt x="480402" y="226397"/>
                  </a:lnTo>
                  <a:lnTo>
                    <a:pt x="444531" y="253763"/>
                  </a:lnTo>
                  <a:lnTo>
                    <a:pt x="409762" y="282457"/>
                  </a:lnTo>
                  <a:lnTo>
                    <a:pt x="376132" y="312441"/>
                  </a:lnTo>
                  <a:lnTo>
                    <a:pt x="343679" y="343679"/>
                  </a:lnTo>
                  <a:lnTo>
                    <a:pt x="312441" y="376132"/>
                  </a:lnTo>
                  <a:lnTo>
                    <a:pt x="282457" y="409762"/>
                  </a:lnTo>
                  <a:lnTo>
                    <a:pt x="253763" y="444531"/>
                  </a:lnTo>
                  <a:lnTo>
                    <a:pt x="226397" y="480402"/>
                  </a:lnTo>
                  <a:lnTo>
                    <a:pt x="200397" y="517338"/>
                  </a:lnTo>
                  <a:lnTo>
                    <a:pt x="175801" y="555300"/>
                  </a:lnTo>
                  <a:lnTo>
                    <a:pt x="152647" y="594250"/>
                  </a:lnTo>
                  <a:lnTo>
                    <a:pt x="130972" y="634151"/>
                  </a:lnTo>
                  <a:lnTo>
                    <a:pt x="110814" y="674966"/>
                  </a:lnTo>
                  <a:lnTo>
                    <a:pt x="92211" y="716655"/>
                  </a:lnTo>
                  <a:lnTo>
                    <a:pt x="75200" y="759182"/>
                  </a:lnTo>
                  <a:lnTo>
                    <a:pt x="59820" y="802509"/>
                  </a:lnTo>
                  <a:lnTo>
                    <a:pt x="46108" y="846599"/>
                  </a:lnTo>
                  <a:lnTo>
                    <a:pt x="34102" y="891412"/>
                  </a:lnTo>
                  <a:lnTo>
                    <a:pt x="23839" y="936912"/>
                  </a:lnTo>
                  <a:lnTo>
                    <a:pt x="15357" y="983061"/>
                  </a:lnTo>
                  <a:lnTo>
                    <a:pt x="8695" y="1029821"/>
                  </a:lnTo>
                  <a:lnTo>
                    <a:pt x="3889" y="1077155"/>
                  </a:lnTo>
                  <a:lnTo>
                    <a:pt x="978" y="1125024"/>
                  </a:lnTo>
                  <a:lnTo>
                    <a:pt x="0" y="1173391"/>
                  </a:lnTo>
                  <a:lnTo>
                    <a:pt x="0" y="7018900"/>
                  </a:lnTo>
                  <a:lnTo>
                    <a:pt x="2346782" y="7018900"/>
                  </a:lnTo>
                  <a:lnTo>
                    <a:pt x="2346782" y="1173391"/>
                  </a:lnTo>
                  <a:lnTo>
                    <a:pt x="2345803" y="1125024"/>
                  </a:lnTo>
                  <a:lnTo>
                    <a:pt x="2342892" y="1077155"/>
                  </a:lnTo>
                  <a:lnTo>
                    <a:pt x="2338086" y="1029821"/>
                  </a:lnTo>
                  <a:lnTo>
                    <a:pt x="2331424" y="983061"/>
                  </a:lnTo>
                  <a:lnTo>
                    <a:pt x="2322942" y="936912"/>
                  </a:lnTo>
                  <a:lnTo>
                    <a:pt x="2312680" y="891412"/>
                  </a:lnTo>
                  <a:lnTo>
                    <a:pt x="2300673" y="846599"/>
                  </a:lnTo>
                  <a:lnTo>
                    <a:pt x="2286961" y="802509"/>
                  </a:lnTo>
                  <a:lnTo>
                    <a:pt x="2271581" y="759182"/>
                  </a:lnTo>
                  <a:lnTo>
                    <a:pt x="2254570" y="716655"/>
                  </a:lnTo>
                  <a:lnTo>
                    <a:pt x="2235967" y="674966"/>
                  </a:lnTo>
                  <a:lnTo>
                    <a:pt x="2215809" y="634151"/>
                  </a:lnTo>
                  <a:lnTo>
                    <a:pt x="2194134" y="594250"/>
                  </a:lnTo>
                  <a:lnTo>
                    <a:pt x="2170980" y="555300"/>
                  </a:lnTo>
                  <a:lnTo>
                    <a:pt x="2146384" y="517338"/>
                  </a:lnTo>
                  <a:lnTo>
                    <a:pt x="2120384" y="480402"/>
                  </a:lnTo>
                  <a:lnTo>
                    <a:pt x="2093019" y="444531"/>
                  </a:lnTo>
                  <a:lnTo>
                    <a:pt x="2064324" y="409762"/>
                  </a:lnTo>
                  <a:lnTo>
                    <a:pt x="2034340" y="376132"/>
                  </a:lnTo>
                  <a:lnTo>
                    <a:pt x="2003102" y="343679"/>
                  </a:lnTo>
                  <a:lnTo>
                    <a:pt x="1970650" y="312441"/>
                  </a:lnTo>
                  <a:lnTo>
                    <a:pt x="1937020" y="282457"/>
                  </a:lnTo>
                  <a:lnTo>
                    <a:pt x="1902250" y="253763"/>
                  </a:lnTo>
                  <a:lnTo>
                    <a:pt x="1866379" y="226397"/>
                  </a:lnTo>
                  <a:lnTo>
                    <a:pt x="1829443" y="200397"/>
                  </a:lnTo>
                  <a:lnTo>
                    <a:pt x="1791482" y="175801"/>
                  </a:lnTo>
                  <a:lnTo>
                    <a:pt x="1752531" y="152647"/>
                  </a:lnTo>
                  <a:lnTo>
                    <a:pt x="1712630" y="130972"/>
                  </a:lnTo>
                  <a:lnTo>
                    <a:pt x="1671816" y="110814"/>
                  </a:lnTo>
                  <a:lnTo>
                    <a:pt x="1630126" y="92211"/>
                  </a:lnTo>
                  <a:lnTo>
                    <a:pt x="1587599" y="75200"/>
                  </a:lnTo>
                  <a:lnTo>
                    <a:pt x="1544272" y="59820"/>
                  </a:lnTo>
                  <a:lnTo>
                    <a:pt x="1500183" y="46108"/>
                  </a:lnTo>
                  <a:lnTo>
                    <a:pt x="1455369" y="34102"/>
                  </a:lnTo>
                  <a:lnTo>
                    <a:pt x="1409869" y="23839"/>
                  </a:lnTo>
                  <a:lnTo>
                    <a:pt x="1363720" y="15357"/>
                  </a:lnTo>
                  <a:lnTo>
                    <a:pt x="1316960" y="8695"/>
                  </a:lnTo>
                  <a:lnTo>
                    <a:pt x="1269626" y="3889"/>
                  </a:lnTo>
                  <a:lnTo>
                    <a:pt x="1221757" y="978"/>
                  </a:lnTo>
                  <a:lnTo>
                    <a:pt x="1173391" y="0"/>
                  </a:lnTo>
                  <a:close/>
                </a:path>
              </a:pathLst>
            </a:custGeom>
            <a:solidFill>
              <a:srgbClr val="0ABBB5"/>
            </a:solidFill>
          </p:spPr>
          <p:txBody>
            <a:bodyPr wrap="square" lIns="0" tIns="0" rIns="0" bIns="0" rtlCol="0"/>
            <a:lstStyle/>
            <a:p>
              <a:endParaRPr/>
            </a:p>
          </p:txBody>
        </p:sp>
        <p:pic>
          <p:nvPicPr>
            <p:cNvPr id="9" name="object 14">
              <a:extLst>
                <a:ext uri="{FF2B5EF4-FFF2-40B4-BE49-F238E27FC236}">
                  <a16:creationId xmlns:a16="http://schemas.microsoft.com/office/drawing/2014/main" id="{9DC35513-4052-B7CE-F733-7C44DED01621}"/>
                </a:ext>
              </a:extLst>
            </p:cNvPr>
            <p:cNvPicPr/>
            <p:nvPr/>
          </p:nvPicPr>
          <p:blipFill>
            <a:blip r:embed="rId3" cstate="print"/>
            <a:stretch>
              <a:fillRect/>
            </a:stretch>
          </p:blipFill>
          <p:spPr>
            <a:xfrm>
              <a:off x="8915196" y="2538006"/>
              <a:ext cx="2346794" cy="5021999"/>
            </a:xfrm>
            <a:prstGeom prst="rect">
              <a:avLst/>
            </a:prstGeom>
          </p:spPr>
        </p:pic>
        <p:pic>
          <p:nvPicPr>
            <p:cNvPr id="22" name="object 15">
              <a:extLst>
                <a:ext uri="{FF2B5EF4-FFF2-40B4-BE49-F238E27FC236}">
                  <a16:creationId xmlns:a16="http://schemas.microsoft.com/office/drawing/2014/main" id="{782A457D-4CAB-B538-D241-59BA36C0D895}"/>
                </a:ext>
              </a:extLst>
            </p:cNvPr>
            <p:cNvPicPr/>
            <p:nvPr/>
          </p:nvPicPr>
          <p:blipFill>
            <a:blip r:embed="rId4" cstate="print"/>
            <a:stretch>
              <a:fillRect/>
            </a:stretch>
          </p:blipFill>
          <p:spPr>
            <a:xfrm>
              <a:off x="8123199" y="2538006"/>
              <a:ext cx="3510000" cy="2537993"/>
            </a:xfrm>
            <a:prstGeom prst="rect">
              <a:avLst/>
            </a:prstGeom>
          </p:spPr>
        </p:pic>
      </p:grpSp>
      <p:sp>
        <p:nvSpPr>
          <p:cNvPr id="57" name="object 2">
            <a:extLst>
              <a:ext uri="{FF2B5EF4-FFF2-40B4-BE49-F238E27FC236}">
                <a16:creationId xmlns:a16="http://schemas.microsoft.com/office/drawing/2014/main" id="{47203CC4-8755-78CF-36B1-97113BA3476B}"/>
              </a:ext>
            </a:extLst>
          </p:cNvPr>
          <p:cNvSpPr/>
          <p:nvPr/>
        </p:nvSpPr>
        <p:spPr>
          <a:xfrm>
            <a:off x="7500419" y="6679265"/>
            <a:ext cx="2928436" cy="353043"/>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123" name="object 2">
            <a:extLst>
              <a:ext uri="{FF2B5EF4-FFF2-40B4-BE49-F238E27FC236}">
                <a16:creationId xmlns:a16="http://schemas.microsoft.com/office/drawing/2014/main" id="{3CC19141-CAAA-95A6-BDFF-3E3E955F59C4}"/>
              </a:ext>
            </a:extLst>
          </p:cNvPr>
          <p:cNvSpPr/>
          <p:nvPr/>
        </p:nvSpPr>
        <p:spPr>
          <a:xfrm>
            <a:off x="7852671" y="6184307"/>
            <a:ext cx="2576184" cy="353043"/>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124" name="object 2">
            <a:extLst>
              <a:ext uri="{FF2B5EF4-FFF2-40B4-BE49-F238E27FC236}">
                <a16:creationId xmlns:a16="http://schemas.microsoft.com/office/drawing/2014/main" id="{DAB37C4B-2F04-DB99-FC0E-82BD71DA4615}"/>
              </a:ext>
            </a:extLst>
          </p:cNvPr>
          <p:cNvSpPr/>
          <p:nvPr/>
        </p:nvSpPr>
        <p:spPr>
          <a:xfrm>
            <a:off x="8258795" y="5689350"/>
            <a:ext cx="2170059" cy="341922"/>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66092" y="908229"/>
            <a:ext cx="829387" cy="5746391"/>
          </a:xfrm>
          <a:custGeom>
            <a:avLst/>
            <a:gdLst/>
            <a:ahLst/>
            <a:cxnLst/>
            <a:rect l="l" t="t" r="r" b="b"/>
            <a:pathLst>
              <a:path w="2292350" h="7560309">
                <a:moveTo>
                  <a:pt x="2292108" y="0"/>
                </a:moveTo>
                <a:lnTo>
                  <a:pt x="0" y="0"/>
                </a:lnTo>
                <a:lnTo>
                  <a:pt x="0" y="7559992"/>
                </a:lnTo>
                <a:lnTo>
                  <a:pt x="2292108" y="7559992"/>
                </a:lnTo>
                <a:lnTo>
                  <a:pt x="2292108" y="0"/>
                </a:lnTo>
                <a:close/>
              </a:path>
            </a:pathLst>
          </a:custGeom>
          <a:solidFill>
            <a:srgbClr val="0ABBB5"/>
          </a:solidFill>
        </p:spPr>
        <p:txBody>
          <a:bodyPr wrap="square" lIns="0" tIns="0" rIns="0" bIns="0" rtlCol="0"/>
          <a:lstStyle/>
          <a:p>
            <a:endParaRPr lang="en-CA" dirty="0"/>
          </a:p>
        </p:txBody>
      </p:sp>
      <p:sp>
        <p:nvSpPr>
          <p:cNvPr id="3" name="object 3"/>
          <p:cNvSpPr txBox="1"/>
          <p:nvPr/>
        </p:nvSpPr>
        <p:spPr>
          <a:xfrm>
            <a:off x="266700" y="2607250"/>
            <a:ext cx="6518792" cy="2944973"/>
          </a:xfrm>
          <a:prstGeom prst="rect">
            <a:avLst/>
          </a:prstGeom>
        </p:spPr>
        <p:txBody>
          <a:bodyPr vert="horz" wrap="square" lIns="0" tIns="12700" rIns="0" bIns="0" rtlCol="0">
            <a:spAutoFit/>
          </a:bodyPr>
          <a:lstStyle/>
          <a:p>
            <a:pPr algn="just">
              <a:lnSpc>
                <a:spcPct val="107000"/>
              </a:lnSpc>
              <a:spcAft>
                <a:spcPts val="800"/>
              </a:spcAft>
            </a:pPr>
            <a:r>
              <a:rPr lang="en-CA" sz="3000" kern="0" dirty="0">
                <a:solidFill>
                  <a:schemeClr val="tx1">
                    <a:lumMod val="50000"/>
                    <a:lumOff val="50000"/>
                  </a:schemeClr>
                </a:solidFill>
                <a:effectLst/>
                <a:latin typeface="Gill Sans MT" panose="020B0502020104020203" pitchFamily="34" charset="0"/>
                <a:ea typeface="Times New Roman" panose="02020603050405020304" pitchFamily="18" charset="0"/>
                <a:cs typeface="Arial" panose="020B0604020202020204" pitchFamily="34" charset="0"/>
              </a:rPr>
              <a:t>AI-driven storytelling involves using AI technologies to craft, distribute, and optimize narratives that resonate with audiences. AI can assist in various aspects of storytelling, from generating content ideas to analyzing audience responses.  .</a:t>
            </a:r>
            <a:endParaRPr lang="en-CA" sz="3000" kern="100" dirty="0">
              <a:solidFill>
                <a:schemeClr val="tx1">
                  <a:lumMod val="50000"/>
                  <a:lumOff val="50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9" name="object 9"/>
          <p:cNvSpPr txBox="1"/>
          <p:nvPr/>
        </p:nvSpPr>
        <p:spPr>
          <a:xfrm>
            <a:off x="209550" y="1782108"/>
            <a:ext cx="6934200" cy="504305"/>
          </a:xfrm>
          <a:prstGeom prst="rect">
            <a:avLst/>
          </a:prstGeom>
        </p:spPr>
        <p:txBody>
          <a:bodyPr vert="horz" wrap="square" lIns="0" tIns="48260" rIns="0" bIns="0" rtlCol="0">
            <a:spAutoFit/>
          </a:bodyPr>
          <a:lstStyle/>
          <a:p>
            <a:pPr>
              <a:lnSpc>
                <a:spcPct val="107000"/>
              </a:lnSpc>
              <a:spcAft>
                <a:spcPts val="800"/>
              </a:spcAft>
            </a:pPr>
            <a:r>
              <a:rPr lang="en-CA" sz="3000" b="1" kern="0" dirty="0">
                <a:solidFill>
                  <a:srgbClr val="0ABBB5"/>
                </a:solidFill>
                <a:effectLst/>
                <a:latin typeface="Century Gothic" panose="020B0502020202020204" pitchFamily="34" charset="0"/>
                <a:ea typeface="Times New Roman" panose="02020603050405020304" pitchFamily="18" charset="0"/>
                <a:cs typeface="Arial" panose="020B0604020202020204" pitchFamily="34" charset="0"/>
              </a:rPr>
              <a:t>Understanding AI-Driven Storytelling</a:t>
            </a:r>
            <a:endParaRPr lang="en-CA" sz="3000" kern="100" dirty="0">
              <a:solidFill>
                <a:srgbClr val="0ABBB5"/>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10" name="object 10"/>
          <p:cNvGrpSpPr/>
          <p:nvPr/>
        </p:nvGrpSpPr>
        <p:grpSpPr>
          <a:xfrm>
            <a:off x="171450" y="1083034"/>
            <a:ext cx="439420" cy="158750"/>
            <a:chOff x="361600" y="2584372"/>
            <a:chExt cx="439420" cy="158750"/>
          </a:xfrm>
          <a:solidFill>
            <a:srgbClr val="0ABBB5"/>
          </a:solidFill>
        </p:grpSpPr>
        <p:sp>
          <p:nvSpPr>
            <p:cNvPr id="11" name="object 11"/>
            <p:cNvSpPr/>
            <p:nvPr/>
          </p:nvSpPr>
          <p:spPr>
            <a:xfrm>
              <a:off x="440791" y="2584373"/>
              <a:ext cx="281305" cy="158750"/>
            </a:xfrm>
            <a:custGeom>
              <a:avLst/>
              <a:gdLst/>
              <a:ahLst/>
              <a:cxnLst/>
              <a:rect l="l" t="t" r="r" b="b"/>
              <a:pathLst>
                <a:path w="281305" h="158750">
                  <a:moveTo>
                    <a:pt x="280797" y="0"/>
                  </a:moveTo>
                  <a:lnTo>
                    <a:pt x="0" y="0"/>
                  </a:lnTo>
                  <a:lnTo>
                    <a:pt x="0" y="158394"/>
                  </a:lnTo>
                  <a:lnTo>
                    <a:pt x="280797" y="158394"/>
                  </a:lnTo>
                  <a:lnTo>
                    <a:pt x="280797" y="0"/>
                  </a:lnTo>
                  <a:close/>
                </a:path>
              </a:pathLst>
            </a:custGeom>
            <a:grpFill/>
          </p:spPr>
          <p:txBody>
            <a:bodyPr wrap="square" lIns="0" tIns="0" rIns="0" bIns="0" rtlCol="0"/>
            <a:lstStyle/>
            <a:p>
              <a:endParaRPr/>
            </a:p>
          </p:txBody>
        </p:sp>
        <p:pic>
          <p:nvPicPr>
            <p:cNvPr id="12" name="object 12"/>
            <p:cNvPicPr/>
            <p:nvPr/>
          </p:nvPicPr>
          <p:blipFill>
            <a:blip r:embed="rId2" cstate="print"/>
            <a:stretch>
              <a:fillRect/>
            </a:stretch>
          </p:blipFill>
          <p:spPr>
            <a:xfrm>
              <a:off x="361600" y="2584372"/>
              <a:ext cx="158394" cy="158394"/>
            </a:xfrm>
            <a:prstGeom prst="rect">
              <a:avLst/>
            </a:prstGeom>
            <a:grpFill/>
          </p:spPr>
        </p:pic>
        <p:pic>
          <p:nvPicPr>
            <p:cNvPr id="13" name="object 13"/>
            <p:cNvPicPr/>
            <p:nvPr/>
          </p:nvPicPr>
          <p:blipFill>
            <a:blip r:embed="rId2" cstate="print"/>
            <a:stretch>
              <a:fillRect/>
            </a:stretch>
          </p:blipFill>
          <p:spPr>
            <a:xfrm>
              <a:off x="642399" y="2584372"/>
              <a:ext cx="158394" cy="158394"/>
            </a:xfrm>
            <a:prstGeom prst="rect">
              <a:avLst/>
            </a:prstGeom>
            <a:grpFill/>
          </p:spPr>
        </p:pic>
      </p:grpSp>
      <p:sp>
        <p:nvSpPr>
          <p:cNvPr id="7" name="TextBox 6">
            <a:extLst>
              <a:ext uri="{FF2B5EF4-FFF2-40B4-BE49-F238E27FC236}">
                <a16:creationId xmlns:a16="http://schemas.microsoft.com/office/drawing/2014/main" id="{0FCFD22F-32F7-AFB2-2E96-E32A29952D47}"/>
              </a:ext>
            </a:extLst>
          </p:cNvPr>
          <p:cNvSpPr txBox="1"/>
          <p:nvPr/>
        </p:nvSpPr>
        <p:spPr>
          <a:xfrm>
            <a:off x="8732647" y="2286413"/>
            <a:ext cx="5920557" cy="492955"/>
          </a:xfrm>
          <a:prstGeom prst="rect">
            <a:avLst/>
          </a:prstGeom>
          <a:noFill/>
        </p:spPr>
        <p:txBody>
          <a:bodyPr wrap="square">
            <a:spAutoFit/>
          </a:bodyPr>
          <a:lstStyle/>
          <a:p>
            <a:pPr>
              <a:lnSpc>
                <a:spcPct val="107000"/>
              </a:lnSpc>
              <a:spcAft>
                <a:spcPts val="800"/>
              </a:spcAft>
            </a:pPr>
            <a:r>
              <a:rPr lang="en-CA" sz="2600" kern="0" dirty="0">
                <a:solidFill>
                  <a:srgbClr val="0ABBB5"/>
                </a:solidFill>
                <a:effectLst/>
                <a:latin typeface="Gill Sans MT" panose="020B0502020104020203" pitchFamily="34" charset="0"/>
                <a:ea typeface="Times New Roman" panose="02020603050405020304" pitchFamily="18" charset="0"/>
                <a:cs typeface="Arial" panose="020B0604020202020204" pitchFamily="34" charset="0"/>
              </a:rPr>
              <a:t>1. Analyzing Audience Insights</a:t>
            </a:r>
            <a:endParaRPr lang="en-CA" sz="2600" kern="100" dirty="0">
              <a:solidFill>
                <a:srgbClr val="0ABBB5"/>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897AB6E-B488-EE05-4C5C-17ECC4495493}"/>
              </a:ext>
            </a:extLst>
          </p:cNvPr>
          <p:cNvSpPr txBox="1"/>
          <p:nvPr/>
        </p:nvSpPr>
        <p:spPr>
          <a:xfrm>
            <a:off x="8776079" y="2951986"/>
            <a:ext cx="6101971" cy="492955"/>
          </a:xfrm>
          <a:prstGeom prst="rect">
            <a:avLst/>
          </a:prstGeom>
          <a:noFill/>
        </p:spPr>
        <p:txBody>
          <a:bodyPr wrap="square">
            <a:spAutoFit/>
          </a:bodyPr>
          <a:lstStyle/>
          <a:p>
            <a:pPr>
              <a:lnSpc>
                <a:spcPct val="107000"/>
              </a:lnSpc>
              <a:spcAft>
                <a:spcPts val="800"/>
              </a:spcAft>
            </a:pPr>
            <a:r>
              <a:rPr lang="en-CA" sz="2600" kern="0" dirty="0">
                <a:solidFill>
                  <a:srgbClr val="0ABBB5"/>
                </a:solidFill>
                <a:effectLst/>
                <a:latin typeface="Gill Sans MT" panose="020B0502020104020203" pitchFamily="34" charset="0"/>
                <a:ea typeface="Times New Roman" panose="02020603050405020304" pitchFamily="18" charset="0"/>
                <a:cs typeface="Arial" panose="020B0604020202020204" pitchFamily="34" charset="0"/>
              </a:rPr>
              <a:t>2. Generating Content Ideas</a:t>
            </a:r>
            <a:endParaRPr lang="en-CA" sz="2600" kern="100" dirty="0">
              <a:solidFill>
                <a:srgbClr val="0ABBB5"/>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093C814-50FE-317A-A3B0-BD924005561C}"/>
              </a:ext>
            </a:extLst>
          </p:cNvPr>
          <p:cNvSpPr txBox="1"/>
          <p:nvPr/>
        </p:nvSpPr>
        <p:spPr>
          <a:xfrm>
            <a:off x="8776079" y="3617559"/>
            <a:ext cx="6101971" cy="492955"/>
          </a:xfrm>
          <a:prstGeom prst="rect">
            <a:avLst/>
          </a:prstGeom>
          <a:noFill/>
        </p:spPr>
        <p:txBody>
          <a:bodyPr wrap="square">
            <a:spAutoFit/>
          </a:bodyPr>
          <a:lstStyle/>
          <a:p>
            <a:pPr>
              <a:lnSpc>
                <a:spcPct val="107000"/>
              </a:lnSpc>
              <a:spcAft>
                <a:spcPts val="800"/>
              </a:spcAft>
            </a:pPr>
            <a:r>
              <a:rPr lang="en-CA" sz="2600" kern="0" dirty="0">
                <a:solidFill>
                  <a:srgbClr val="0ABBB5"/>
                </a:solidFill>
                <a:effectLst/>
                <a:latin typeface="Gill Sans MT" panose="020B0502020104020203" pitchFamily="34" charset="0"/>
                <a:ea typeface="Times New Roman" panose="02020603050405020304" pitchFamily="18" charset="0"/>
                <a:cs typeface="Arial" panose="020B0604020202020204" pitchFamily="34" charset="0"/>
              </a:rPr>
              <a:t>3. Crafting Personalized Narratives</a:t>
            </a:r>
            <a:endParaRPr lang="en-CA" sz="2600" kern="100" dirty="0">
              <a:solidFill>
                <a:srgbClr val="0ABBB5"/>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2C49DBA-7AD5-0818-008F-AAEBB2E8DA0C}"/>
              </a:ext>
            </a:extLst>
          </p:cNvPr>
          <p:cNvSpPr txBox="1"/>
          <p:nvPr/>
        </p:nvSpPr>
        <p:spPr>
          <a:xfrm>
            <a:off x="8776079" y="4286041"/>
            <a:ext cx="6101971" cy="492955"/>
          </a:xfrm>
          <a:prstGeom prst="rect">
            <a:avLst/>
          </a:prstGeom>
          <a:noFill/>
        </p:spPr>
        <p:txBody>
          <a:bodyPr wrap="square">
            <a:spAutoFit/>
          </a:bodyPr>
          <a:lstStyle/>
          <a:p>
            <a:pPr>
              <a:lnSpc>
                <a:spcPct val="107000"/>
              </a:lnSpc>
              <a:spcAft>
                <a:spcPts val="800"/>
              </a:spcAft>
            </a:pPr>
            <a:r>
              <a:rPr lang="en-CA" sz="2600" kern="0" dirty="0">
                <a:solidFill>
                  <a:srgbClr val="0ABBB5"/>
                </a:solidFill>
                <a:effectLst/>
                <a:latin typeface="Gill Sans MT" panose="020B0502020104020203" pitchFamily="34" charset="0"/>
                <a:ea typeface="Times New Roman" panose="02020603050405020304" pitchFamily="18" charset="0"/>
                <a:cs typeface="Arial" panose="020B0604020202020204" pitchFamily="34" charset="0"/>
              </a:rPr>
              <a:t>4. Automating Content Creation</a:t>
            </a:r>
            <a:endParaRPr lang="en-CA" sz="2600" kern="100" dirty="0">
              <a:solidFill>
                <a:srgbClr val="0ABBB5"/>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181DF78-DC5F-0EDF-58BD-B261FC04768B}"/>
              </a:ext>
            </a:extLst>
          </p:cNvPr>
          <p:cNvSpPr txBox="1"/>
          <p:nvPr/>
        </p:nvSpPr>
        <p:spPr>
          <a:xfrm>
            <a:off x="8776079" y="4954523"/>
            <a:ext cx="6101971" cy="492955"/>
          </a:xfrm>
          <a:prstGeom prst="rect">
            <a:avLst/>
          </a:prstGeom>
          <a:noFill/>
        </p:spPr>
        <p:txBody>
          <a:bodyPr wrap="square">
            <a:spAutoFit/>
          </a:bodyPr>
          <a:lstStyle/>
          <a:p>
            <a:pPr>
              <a:lnSpc>
                <a:spcPct val="107000"/>
              </a:lnSpc>
              <a:spcAft>
                <a:spcPts val="800"/>
              </a:spcAft>
            </a:pPr>
            <a:r>
              <a:rPr lang="en-CA" sz="2600" kern="0" dirty="0">
                <a:solidFill>
                  <a:srgbClr val="0ABBB5"/>
                </a:solidFill>
                <a:effectLst/>
                <a:latin typeface="Gill Sans MT" panose="020B0502020104020203" pitchFamily="34" charset="0"/>
                <a:ea typeface="Times New Roman" panose="02020603050405020304" pitchFamily="18" charset="0"/>
                <a:cs typeface="Arial" panose="020B0604020202020204" pitchFamily="34" charset="0"/>
              </a:rPr>
              <a:t>5. Optimizing Distribution</a:t>
            </a:r>
            <a:endParaRPr lang="en-CA" sz="2600" kern="100" dirty="0">
              <a:solidFill>
                <a:srgbClr val="0ABBB5"/>
              </a:solidFill>
              <a:effectLst/>
              <a:latin typeface="Gill Sans MT" panose="020B0502020104020203" pitchFamily="34" charset="0"/>
              <a:ea typeface="Calibri" panose="020F050202020403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0328BF1-179F-F797-D743-DBB70F4DDCE8}"/>
              </a:ext>
            </a:extLst>
          </p:cNvPr>
          <p:cNvSpPr/>
          <p:nvPr/>
        </p:nvSpPr>
        <p:spPr>
          <a:xfrm>
            <a:off x="276225" y="353112"/>
            <a:ext cx="2696279" cy="256841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bject 13"/>
          <p:cNvSpPr txBox="1">
            <a:spLocks noGrp="1"/>
          </p:cNvSpPr>
          <p:nvPr>
            <p:ph type="title"/>
          </p:nvPr>
        </p:nvSpPr>
        <p:spPr>
          <a:xfrm>
            <a:off x="657226" y="864127"/>
            <a:ext cx="1905000" cy="1455142"/>
          </a:xfrm>
          <a:prstGeom prst="rect">
            <a:avLst/>
          </a:prstGeom>
        </p:spPr>
        <p:txBody>
          <a:bodyPr vert="horz" wrap="square" lIns="0" tIns="12700" rIns="0" bIns="0" rtlCol="0">
            <a:spAutoFit/>
          </a:bodyPr>
          <a:lstStyle/>
          <a:p>
            <a:pPr algn="ctr">
              <a:lnSpc>
                <a:spcPct val="107000"/>
              </a:lnSpc>
              <a:spcAft>
                <a:spcPts val="800"/>
              </a:spcAft>
            </a:pPr>
            <a:r>
              <a:rPr lang="en-CA" sz="30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Analyzing Audience Insights</a:t>
            </a:r>
            <a:endParaRPr lang="en-CA" sz="30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4" name="object 14"/>
          <p:cNvSpPr/>
          <p:nvPr/>
        </p:nvSpPr>
        <p:spPr>
          <a:xfrm rot="16200000">
            <a:off x="4386970" y="2282665"/>
            <a:ext cx="76200" cy="2242604"/>
          </a:xfrm>
          <a:custGeom>
            <a:avLst/>
            <a:gdLst/>
            <a:ahLst/>
            <a:cxnLst/>
            <a:rect l="l" t="t" r="r" b="b"/>
            <a:pathLst>
              <a:path h="5379720">
                <a:moveTo>
                  <a:pt x="0" y="5379148"/>
                </a:moveTo>
                <a:lnTo>
                  <a:pt x="0" y="0"/>
                </a:lnTo>
              </a:path>
            </a:pathLst>
          </a:custGeom>
          <a:ln w="3175">
            <a:solidFill>
              <a:srgbClr val="963CBD"/>
            </a:solidFill>
          </a:ln>
        </p:spPr>
        <p:txBody>
          <a:bodyPr wrap="square" lIns="0" tIns="0" rIns="0" bIns="0" rtlCol="0"/>
          <a:lstStyle/>
          <a:p>
            <a:endParaRPr/>
          </a:p>
        </p:txBody>
      </p:sp>
      <p:sp>
        <p:nvSpPr>
          <p:cNvPr id="18" name="object 14">
            <a:extLst>
              <a:ext uri="{FF2B5EF4-FFF2-40B4-BE49-F238E27FC236}">
                <a16:creationId xmlns:a16="http://schemas.microsoft.com/office/drawing/2014/main" id="{A10F81DE-9215-79B3-DD11-25481714DE28}"/>
              </a:ext>
            </a:extLst>
          </p:cNvPr>
          <p:cNvSpPr/>
          <p:nvPr/>
        </p:nvSpPr>
        <p:spPr>
          <a:xfrm rot="16200000">
            <a:off x="7221363" y="2282665"/>
            <a:ext cx="76200" cy="2242604"/>
          </a:xfrm>
          <a:custGeom>
            <a:avLst/>
            <a:gdLst/>
            <a:ahLst/>
            <a:cxnLst/>
            <a:rect l="l" t="t" r="r" b="b"/>
            <a:pathLst>
              <a:path h="5379720">
                <a:moveTo>
                  <a:pt x="0" y="5379148"/>
                </a:moveTo>
                <a:lnTo>
                  <a:pt x="0" y="0"/>
                </a:lnTo>
              </a:path>
            </a:pathLst>
          </a:custGeom>
          <a:ln w="3175">
            <a:solidFill>
              <a:srgbClr val="963CBD"/>
            </a:solidFill>
          </a:ln>
        </p:spPr>
        <p:txBody>
          <a:bodyPr wrap="square" lIns="0" tIns="0" rIns="0" bIns="0" rtlCol="0"/>
          <a:lstStyle/>
          <a:p>
            <a:endParaRPr/>
          </a:p>
        </p:txBody>
      </p:sp>
      <p:sp>
        <p:nvSpPr>
          <p:cNvPr id="19" name="object 14">
            <a:extLst>
              <a:ext uri="{FF2B5EF4-FFF2-40B4-BE49-F238E27FC236}">
                <a16:creationId xmlns:a16="http://schemas.microsoft.com/office/drawing/2014/main" id="{92350707-B30C-83A6-68FB-13D88B20635F}"/>
              </a:ext>
            </a:extLst>
          </p:cNvPr>
          <p:cNvSpPr/>
          <p:nvPr/>
        </p:nvSpPr>
        <p:spPr>
          <a:xfrm rot="16200000">
            <a:off x="10074806" y="2244565"/>
            <a:ext cx="76200" cy="2242604"/>
          </a:xfrm>
          <a:custGeom>
            <a:avLst/>
            <a:gdLst/>
            <a:ahLst/>
            <a:cxnLst/>
            <a:rect l="l" t="t" r="r" b="b"/>
            <a:pathLst>
              <a:path h="5379720">
                <a:moveTo>
                  <a:pt x="0" y="5379148"/>
                </a:moveTo>
                <a:lnTo>
                  <a:pt x="0" y="0"/>
                </a:lnTo>
              </a:path>
            </a:pathLst>
          </a:custGeom>
          <a:ln w="3175">
            <a:solidFill>
              <a:srgbClr val="963CBD"/>
            </a:solidFill>
          </a:ln>
        </p:spPr>
        <p:txBody>
          <a:bodyPr wrap="square" lIns="0" tIns="0" rIns="0" bIns="0" rtlCol="0"/>
          <a:lstStyle/>
          <a:p>
            <a:endParaRPr/>
          </a:p>
        </p:txBody>
      </p:sp>
      <p:sp>
        <p:nvSpPr>
          <p:cNvPr id="20" name="object 14">
            <a:extLst>
              <a:ext uri="{FF2B5EF4-FFF2-40B4-BE49-F238E27FC236}">
                <a16:creationId xmlns:a16="http://schemas.microsoft.com/office/drawing/2014/main" id="{71AAFCB3-356A-418D-847B-FF1BBCCF6C22}"/>
              </a:ext>
            </a:extLst>
          </p:cNvPr>
          <p:cNvSpPr/>
          <p:nvPr/>
        </p:nvSpPr>
        <p:spPr>
          <a:xfrm rot="16200000">
            <a:off x="12937594" y="2206464"/>
            <a:ext cx="76200" cy="2242604"/>
          </a:xfrm>
          <a:custGeom>
            <a:avLst/>
            <a:gdLst/>
            <a:ahLst/>
            <a:cxnLst/>
            <a:rect l="l" t="t" r="r" b="b"/>
            <a:pathLst>
              <a:path h="5379720">
                <a:moveTo>
                  <a:pt x="0" y="5379148"/>
                </a:moveTo>
                <a:lnTo>
                  <a:pt x="0" y="0"/>
                </a:lnTo>
              </a:path>
            </a:pathLst>
          </a:custGeom>
          <a:ln w="3175">
            <a:solidFill>
              <a:srgbClr val="963CBD"/>
            </a:solidFill>
          </a:ln>
        </p:spPr>
        <p:txBody>
          <a:bodyPr wrap="square" lIns="0" tIns="0" rIns="0" bIns="0" rtlCol="0"/>
          <a:lstStyle/>
          <a:p>
            <a:endParaRPr/>
          </a:p>
        </p:txBody>
      </p:sp>
      <p:sp>
        <p:nvSpPr>
          <p:cNvPr id="21" name="object 14">
            <a:extLst>
              <a:ext uri="{FF2B5EF4-FFF2-40B4-BE49-F238E27FC236}">
                <a16:creationId xmlns:a16="http://schemas.microsoft.com/office/drawing/2014/main" id="{744FB8E7-B90A-6A8D-260B-98578A0EC6AA}"/>
              </a:ext>
            </a:extLst>
          </p:cNvPr>
          <p:cNvSpPr/>
          <p:nvPr/>
        </p:nvSpPr>
        <p:spPr>
          <a:xfrm rot="16200000">
            <a:off x="1571626" y="2244565"/>
            <a:ext cx="76200" cy="2242604"/>
          </a:xfrm>
          <a:custGeom>
            <a:avLst/>
            <a:gdLst/>
            <a:ahLst/>
            <a:cxnLst/>
            <a:rect l="l" t="t" r="r" b="b"/>
            <a:pathLst>
              <a:path h="5379720">
                <a:moveTo>
                  <a:pt x="0" y="5379148"/>
                </a:moveTo>
                <a:lnTo>
                  <a:pt x="0" y="0"/>
                </a:lnTo>
              </a:path>
            </a:pathLst>
          </a:custGeom>
          <a:ln w="3175">
            <a:solidFill>
              <a:srgbClr val="963CBD"/>
            </a:solidFill>
          </a:ln>
        </p:spPr>
        <p:txBody>
          <a:bodyPr wrap="square" lIns="0" tIns="0" rIns="0" bIns="0" rtlCol="0"/>
          <a:lstStyle/>
          <a:p>
            <a:endParaRPr/>
          </a:p>
        </p:txBody>
      </p:sp>
      <p:sp>
        <p:nvSpPr>
          <p:cNvPr id="22" name="Oval 21">
            <a:extLst>
              <a:ext uri="{FF2B5EF4-FFF2-40B4-BE49-F238E27FC236}">
                <a16:creationId xmlns:a16="http://schemas.microsoft.com/office/drawing/2014/main" id="{ED53861F-E93D-A8E0-A376-5EE54554D982}"/>
              </a:ext>
            </a:extLst>
          </p:cNvPr>
          <p:cNvSpPr/>
          <p:nvPr/>
        </p:nvSpPr>
        <p:spPr>
          <a:xfrm>
            <a:off x="3091569" y="298610"/>
            <a:ext cx="2696279" cy="256841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bject 13">
            <a:extLst>
              <a:ext uri="{FF2B5EF4-FFF2-40B4-BE49-F238E27FC236}">
                <a16:creationId xmlns:a16="http://schemas.microsoft.com/office/drawing/2014/main" id="{1A8F668D-32EF-4D3B-50AA-D886724B18F6}"/>
              </a:ext>
            </a:extLst>
          </p:cNvPr>
          <p:cNvSpPr txBox="1">
            <a:spLocks/>
          </p:cNvSpPr>
          <p:nvPr/>
        </p:nvSpPr>
        <p:spPr>
          <a:xfrm>
            <a:off x="3268663" y="935149"/>
            <a:ext cx="2298876" cy="1461490"/>
          </a:xfrm>
          <a:prstGeom prst="rect">
            <a:avLst/>
          </a:prstGeom>
        </p:spPr>
        <p:txBody>
          <a:bodyPr vert="horz" wrap="square" lIns="0" tIns="12700" rIns="0" bIns="0" rtlCol="0">
            <a:spAutoFit/>
          </a:bodyPr>
          <a:lstStyle>
            <a:lvl1pPr>
              <a:defRPr sz="2800" b="1" i="0">
                <a:solidFill>
                  <a:srgbClr val="4F546D"/>
                </a:solidFill>
                <a:latin typeface="Century Gothic"/>
                <a:ea typeface="+mj-ea"/>
                <a:cs typeface="Century Gothic"/>
              </a:defRPr>
            </a:lvl1pPr>
          </a:lstStyle>
          <a:p>
            <a:pPr algn="ctr">
              <a:lnSpc>
                <a:spcPct val="107000"/>
              </a:lnSpc>
              <a:spcAft>
                <a:spcPts val="800"/>
              </a:spcAft>
            </a:pPr>
            <a:r>
              <a:rPr lang="en-CA" sz="30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Generating Content Ideas</a:t>
            </a:r>
            <a:endParaRPr lang="en-CA" sz="3000" kern="1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24" name="Oval 23">
            <a:extLst>
              <a:ext uri="{FF2B5EF4-FFF2-40B4-BE49-F238E27FC236}">
                <a16:creationId xmlns:a16="http://schemas.microsoft.com/office/drawing/2014/main" id="{2529362A-E93C-FF79-BA9B-5DD913CFE612}"/>
              </a:ext>
            </a:extLst>
          </p:cNvPr>
          <p:cNvSpPr/>
          <p:nvPr/>
        </p:nvSpPr>
        <p:spPr>
          <a:xfrm>
            <a:off x="5925963" y="384335"/>
            <a:ext cx="2696279" cy="256841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bject 13">
            <a:extLst>
              <a:ext uri="{FF2B5EF4-FFF2-40B4-BE49-F238E27FC236}">
                <a16:creationId xmlns:a16="http://schemas.microsoft.com/office/drawing/2014/main" id="{920386A8-032E-1265-7484-8A6C7B55B044}"/>
              </a:ext>
            </a:extLst>
          </p:cNvPr>
          <p:cNvSpPr txBox="1">
            <a:spLocks/>
          </p:cNvSpPr>
          <p:nvPr/>
        </p:nvSpPr>
        <p:spPr>
          <a:xfrm>
            <a:off x="6175286" y="912249"/>
            <a:ext cx="2214034" cy="1358898"/>
          </a:xfrm>
          <a:prstGeom prst="rect">
            <a:avLst/>
          </a:prstGeom>
        </p:spPr>
        <p:txBody>
          <a:bodyPr vert="horz" wrap="square" lIns="0" tIns="12700" rIns="0" bIns="0" rtlCol="0">
            <a:spAutoFit/>
          </a:bodyPr>
          <a:lstStyle>
            <a:lvl1pPr>
              <a:defRPr sz="2800" b="1" i="0">
                <a:solidFill>
                  <a:srgbClr val="4F546D"/>
                </a:solidFill>
                <a:latin typeface="Century Gothic"/>
                <a:ea typeface="+mj-ea"/>
                <a:cs typeface="Century Gothic"/>
              </a:defRPr>
            </a:lvl1pPr>
          </a:lstStyle>
          <a:p>
            <a:pPr algn="ctr">
              <a:lnSpc>
                <a:spcPct val="107000"/>
              </a:lnSpc>
              <a:spcAft>
                <a:spcPts val="800"/>
              </a:spcAft>
            </a:pPr>
            <a:r>
              <a:rPr lang="en-CA"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Crafting Personalized Narratives</a:t>
            </a:r>
            <a:endParaRPr lang="en-CA" kern="1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28" name="Oval 27">
            <a:extLst>
              <a:ext uri="{FF2B5EF4-FFF2-40B4-BE49-F238E27FC236}">
                <a16:creationId xmlns:a16="http://schemas.microsoft.com/office/drawing/2014/main" id="{B10FA00C-19B9-EAC7-50CB-D5A2E31ECD6B}"/>
              </a:ext>
            </a:extLst>
          </p:cNvPr>
          <p:cNvSpPr/>
          <p:nvPr/>
        </p:nvSpPr>
        <p:spPr>
          <a:xfrm>
            <a:off x="11627555" y="381687"/>
            <a:ext cx="2696279" cy="256841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bject 13">
            <a:extLst>
              <a:ext uri="{FF2B5EF4-FFF2-40B4-BE49-F238E27FC236}">
                <a16:creationId xmlns:a16="http://schemas.microsoft.com/office/drawing/2014/main" id="{6FB59A8A-5026-48DC-F5EF-9DE7B241E332}"/>
              </a:ext>
            </a:extLst>
          </p:cNvPr>
          <p:cNvSpPr txBox="1">
            <a:spLocks/>
          </p:cNvSpPr>
          <p:nvPr/>
        </p:nvSpPr>
        <p:spPr>
          <a:xfrm>
            <a:off x="12015081" y="1188381"/>
            <a:ext cx="1905000" cy="897875"/>
          </a:xfrm>
          <a:prstGeom prst="rect">
            <a:avLst/>
          </a:prstGeom>
        </p:spPr>
        <p:txBody>
          <a:bodyPr vert="horz" wrap="square" lIns="0" tIns="12700" rIns="0" bIns="0" rtlCol="0">
            <a:spAutoFit/>
          </a:bodyPr>
          <a:lstStyle>
            <a:lvl1pPr>
              <a:defRPr sz="2800" b="1" i="0">
                <a:solidFill>
                  <a:srgbClr val="4F546D"/>
                </a:solidFill>
                <a:latin typeface="Century Gothic"/>
                <a:ea typeface="+mj-ea"/>
                <a:cs typeface="Century Gothic"/>
              </a:defRPr>
            </a:lvl1pPr>
          </a:lstStyle>
          <a:p>
            <a:pPr algn="ctr">
              <a:lnSpc>
                <a:spcPct val="107000"/>
              </a:lnSpc>
              <a:spcAft>
                <a:spcPts val="800"/>
              </a:spcAft>
            </a:pPr>
            <a:r>
              <a:rPr lang="en-CA"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Optimizing Distribution</a:t>
            </a:r>
            <a:endParaRPr lang="en-CA" kern="1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30" name="Oval 29">
            <a:extLst>
              <a:ext uri="{FF2B5EF4-FFF2-40B4-BE49-F238E27FC236}">
                <a16:creationId xmlns:a16="http://schemas.microsoft.com/office/drawing/2014/main" id="{60E52B4A-B88F-E597-AAA2-1DFDFF295A8F}"/>
              </a:ext>
            </a:extLst>
          </p:cNvPr>
          <p:cNvSpPr/>
          <p:nvPr/>
        </p:nvSpPr>
        <p:spPr>
          <a:xfrm>
            <a:off x="8776759" y="384335"/>
            <a:ext cx="2696279" cy="256841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bject 13">
            <a:extLst>
              <a:ext uri="{FF2B5EF4-FFF2-40B4-BE49-F238E27FC236}">
                <a16:creationId xmlns:a16="http://schemas.microsoft.com/office/drawing/2014/main" id="{F29B4CFE-5569-E24E-4269-D43DF1A00253}"/>
              </a:ext>
            </a:extLst>
          </p:cNvPr>
          <p:cNvSpPr txBox="1">
            <a:spLocks/>
          </p:cNvSpPr>
          <p:nvPr/>
        </p:nvSpPr>
        <p:spPr>
          <a:xfrm>
            <a:off x="9086675" y="912249"/>
            <a:ext cx="2076448" cy="1358898"/>
          </a:xfrm>
          <a:prstGeom prst="rect">
            <a:avLst/>
          </a:prstGeom>
        </p:spPr>
        <p:txBody>
          <a:bodyPr vert="horz" wrap="square" lIns="0" tIns="12700" rIns="0" bIns="0" rtlCol="0">
            <a:spAutoFit/>
          </a:bodyPr>
          <a:lstStyle>
            <a:lvl1pPr>
              <a:defRPr sz="2800" b="1" i="0">
                <a:solidFill>
                  <a:srgbClr val="4F546D"/>
                </a:solidFill>
                <a:latin typeface="Century Gothic"/>
                <a:ea typeface="+mj-ea"/>
                <a:cs typeface="Century Gothic"/>
              </a:defRPr>
            </a:lvl1pPr>
          </a:lstStyle>
          <a:p>
            <a:pPr algn="ctr">
              <a:lnSpc>
                <a:spcPct val="107000"/>
              </a:lnSpc>
              <a:spcAft>
                <a:spcPts val="800"/>
              </a:spcAft>
            </a:pPr>
            <a:r>
              <a:rPr lang="en-CA"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Automating Content Creation</a:t>
            </a:r>
            <a:endParaRPr lang="en-CA" kern="1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54D5C9D2-53FA-D860-A107-C44FA10E3BCB}"/>
              </a:ext>
            </a:extLst>
          </p:cNvPr>
          <p:cNvPicPr>
            <a:picLocks noChangeAspect="1"/>
          </p:cNvPicPr>
          <p:nvPr/>
        </p:nvPicPr>
        <p:blipFill>
          <a:blip r:embed="rId2"/>
          <a:stretch>
            <a:fillRect/>
          </a:stretch>
        </p:blipFill>
        <p:spPr>
          <a:xfrm>
            <a:off x="8991604" y="3513320"/>
            <a:ext cx="2696279" cy="1255165"/>
          </a:xfrm>
          <a:prstGeom prst="rect">
            <a:avLst/>
          </a:prstGeom>
        </p:spPr>
      </p:pic>
      <p:pic>
        <p:nvPicPr>
          <p:cNvPr id="35" name="Picture 34">
            <a:extLst>
              <a:ext uri="{FF2B5EF4-FFF2-40B4-BE49-F238E27FC236}">
                <a16:creationId xmlns:a16="http://schemas.microsoft.com/office/drawing/2014/main" id="{403643CA-3AC7-5379-DAB5-B39CD183600E}"/>
              </a:ext>
            </a:extLst>
          </p:cNvPr>
          <p:cNvPicPr>
            <a:picLocks noChangeAspect="1"/>
          </p:cNvPicPr>
          <p:nvPr/>
        </p:nvPicPr>
        <p:blipFill>
          <a:blip r:embed="rId3"/>
          <a:stretch>
            <a:fillRect/>
          </a:stretch>
        </p:blipFill>
        <p:spPr>
          <a:xfrm>
            <a:off x="8873269" y="4581526"/>
            <a:ext cx="2503257" cy="1364388"/>
          </a:xfrm>
          <a:prstGeom prst="rect">
            <a:avLst/>
          </a:prstGeom>
        </p:spPr>
      </p:pic>
      <p:pic>
        <p:nvPicPr>
          <p:cNvPr id="37" name="Picture 36">
            <a:extLst>
              <a:ext uri="{FF2B5EF4-FFF2-40B4-BE49-F238E27FC236}">
                <a16:creationId xmlns:a16="http://schemas.microsoft.com/office/drawing/2014/main" id="{A1F79780-030A-4E62-4E2E-043475BE3E79}"/>
              </a:ext>
            </a:extLst>
          </p:cNvPr>
          <p:cNvPicPr>
            <a:picLocks noChangeAspect="1"/>
          </p:cNvPicPr>
          <p:nvPr/>
        </p:nvPicPr>
        <p:blipFill>
          <a:blip r:embed="rId4"/>
          <a:stretch>
            <a:fillRect/>
          </a:stretch>
        </p:blipFill>
        <p:spPr>
          <a:xfrm>
            <a:off x="11627555" y="3593428"/>
            <a:ext cx="2333951" cy="1047896"/>
          </a:xfrm>
          <a:prstGeom prst="rect">
            <a:avLst/>
          </a:prstGeom>
        </p:spPr>
      </p:pic>
      <p:pic>
        <p:nvPicPr>
          <p:cNvPr id="39" name="Picture 38">
            <a:extLst>
              <a:ext uri="{FF2B5EF4-FFF2-40B4-BE49-F238E27FC236}">
                <a16:creationId xmlns:a16="http://schemas.microsoft.com/office/drawing/2014/main" id="{C8500DBA-19A9-C75B-37A3-EAA26F29FAFC}"/>
              </a:ext>
            </a:extLst>
          </p:cNvPr>
          <p:cNvPicPr>
            <a:picLocks noChangeAspect="1"/>
          </p:cNvPicPr>
          <p:nvPr/>
        </p:nvPicPr>
        <p:blipFill>
          <a:blip r:embed="rId5"/>
          <a:stretch>
            <a:fillRect/>
          </a:stretch>
        </p:blipFill>
        <p:spPr>
          <a:xfrm>
            <a:off x="11608505" y="4862698"/>
            <a:ext cx="2348740" cy="1047896"/>
          </a:xfrm>
          <a:prstGeom prst="rect">
            <a:avLst/>
          </a:prstGeom>
        </p:spPr>
      </p:pic>
      <p:pic>
        <p:nvPicPr>
          <p:cNvPr id="41" name="Picture 40">
            <a:extLst>
              <a:ext uri="{FF2B5EF4-FFF2-40B4-BE49-F238E27FC236}">
                <a16:creationId xmlns:a16="http://schemas.microsoft.com/office/drawing/2014/main" id="{191A97E5-E5C3-289E-ACA9-5C774D6E42F2}"/>
              </a:ext>
            </a:extLst>
          </p:cNvPr>
          <p:cNvPicPr>
            <a:picLocks noChangeAspect="1"/>
          </p:cNvPicPr>
          <p:nvPr/>
        </p:nvPicPr>
        <p:blipFill>
          <a:blip r:embed="rId6"/>
          <a:stretch>
            <a:fillRect/>
          </a:stretch>
        </p:blipFill>
        <p:spPr>
          <a:xfrm>
            <a:off x="5925963" y="3763216"/>
            <a:ext cx="2696279" cy="715135"/>
          </a:xfrm>
          <a:prstGeom prst="rect">
            <a:avLst/>
          </a:prstGeom>
        </p:spPr>
      </p:pic>
      <p:pic>
        <p:nvPicPr>
          <p:cNvPr id="43" name="Picture 42">
            <a:extLst>
              <a:ext uri="{FF2B5EF4-FFF2-40B4-BE49-F238E27FC236}">
                <a16:creationId xmlns:a16="http://schemas.microsoft.com/office/drawing/2014/main" id="{DF6591E0-8BAE-0C26-62AC-82405A492A79}"/>
              </a:ext>
            </a:extLst>
          </p:cNvPr>
          <p:cNvPicPr>
            <a:picLocks noChangeAspect="1"/>
          </p:cNvPicPr>
          <p:nvPr/>
        </p:nvPicPr>
        <p:blipFill>
          <a:blip r:embed="rId7"/>
          <a:stretch>
            <a:fillRect/>
          </a:stretch>
        </p:blipFill>
        <p:spPr>
          <a:xfrm>
            <a:off x="5917677" y="4891273"/>
            <a:ext cx="2859082" cy="1364388"/>
          </a:xfrm>
          <a:prstGeom prst="rect">
            <a:avLst/>
          </a:prstGeom>
        </p:spPr>
      </p:pic>
      <p:pic>
        <p:nvPicPr>
          <p:cNvPr id="45" name="Picture 44">
            <a:extLst>
              <a:ext uri="{FF2B5EF4-FFF2-40B4-BE49-F238E27FC236}">
                <a16:creationId xmlns:a16="http://schemas.microsoft.com/office/drawing/2014/main" id="{EF54AA39-9786-F9A7-A97A-92CDA4A411DB}"/>
              </a:ext>
            </a:extLst>
          </p:cNvPr>
          <p:cNvPicPr>
            <a:picLocks noChangeAspect="1"/>
          </p:cNvPicPr>
          <p:nvPr/>
        </p:nvPicPr>
        <p:blipFill>
          <a:blip r:embed="rId8"/>
          <a:stretch>
            <a:fillRect/>
          </a:stretch>
        </p:blipFill>
        <p:spPr>
          <a:xfrm>
            <a:off x="3303768" y="3798210"/>
            <a:ext cx="2133898" cy="1124107"/>
          </a:xfrm>
          <a:prstGeom prst="rect">
            <a:avLst/>
          </a:prstGeom>
        </p:spPr>
      </p:pic>
      <p:pic>
        <p:nvPicPr>
          <p:cNvPr id="47" name="Picture 46">
            <a:extLst>
              <a:ext uri="{FF2B5EF4-FFF2-40B4-BE49-F238E27FC236}">
                <a16:creationId xmlns:a16="http://schemas.microsoft.com/office/drawing/2014/main" id="{BC0A2E56-0F98-B6F8-43AB-E56CC39B404B}"/>
              </a:ext>
            </a:extLst>
          </p:cNvPr>
          <p:cNvPicPr>
            <a:picLocks noChangeAspect="1"/>
          </p:cNvPicPr>
          <p:nvPr/>
        </p:nvPicPr>
        <p:blipFill>
          <a:blip r:embed="rId9"/>
          <a:stretch>
            <a:fillRect/>
          </a:stretch>
        </p:blipFill>
        <p:spPr>
          <a:xfrm>
            <a:off x="363052" y="3810208"/>
            <a:ext cx="2493348" cy="831116"/>
          </a:xfrm>
          <a:prstGeom prst="rect">
            <a:avLst/>
          </a:prstGeom>
        </p:spPr>
      </p:pic>
      <p:pic>
        <p:nvPicPr>
          <p:cNvPr id="49" name="Picture 48">
            <a:extLst>
              <a:ext uri="{FF2B5EF4-FFF2-40B4-BE49-F238E27FC236}">
                <a16:creationId xmlns:a16="http://schemas.microsoft.com/office/drawing/2014/main" id="{1CE2BEEE-A1EE-39A0-1BC8-7521CD7A9859}"/>
              </a:ext>
            </a:extLst>
          </p:cNvPr>
          <p:cNvPicPr>
            <a:picLocks noChangeAspect="1"/>
          </p:cNvPicPr>
          <p:nvPr/>
        </p:nvPicPr>
        <p:blipFill>
          <a:blip r:embed="rId10"/>
          <a:stretch>
            <a:fillRect/>
          </a:stretch>
        </p:blipFill>
        <p:spPr>
          <a:xfrm>
            <a:off x="3126917" y="5154299"/>
            <a:ext cx="2440622" cy="532127"/>
          </a:xfrm>
          <a:prstGeom prst="rect">
            <a:avLst/>
          </a:prstGeom>
        </p:spPr>
      </p:pic>
      <p:pic>
        <p:nvPicPr>
          <p:cNvPr id="51" name="Picture 50">
            <a:extLst>
              <a:ext uri="{FF2B5EF4-FFF2-40B4-BE49-F238E27FC236}">
                <a16:creationId xmlns:a16="http://schemas.microsoft.com/office/drawing/2014/main" id="{6850EAB5-B8B0-D6B7-B4B4-0D3B7D7FFF64}"/>
              </a:ext>
            </a:extLst>
          </p:cNvPr>
          <p:cNvPicPr>
            <a:picLocks noChangeAspect="1"/>
          </p:cNvPicPr>
          <p:nvPr/>
        </p:nvPicPr>
        <p:blipFill>
          <a:blip r:embed="rId11"/>
          <a:stretch>
            <a:fillRect/>
          </a:stretch>
        </p:blipFill>
        <p:spPr>
          <a:xfrm>
            <a:off x="583675" y="4811361"/>
            <a:ext cx="2149380" cy="875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60240" y="-9829"/>
            <a:ext cx="10665460" cy="7560309"/>
          </a:xfrm>
          <a:custGeom>
            <a:avLst/>
            <a:gdLst/>
            <a:ahLst/>
            <a:cxnLst/>
            <a:rect l="l" t="t" r="r" b="b"/>
            <a:pathLst>
              <a:path w="10665460" h="7560309">
                <a:moveTo>
                  <a:pt x="10665002" y="0"/>
                </a:moveTo>
                <a:lnTo>
                  <a:pt x="0" y="0"/>
                </a:lnTo>
                <a:lnTo>
                  <a:pt x="0" y="7559992"/>
                </a:lnTo>
                <a:lnTo>
                  <a:pt x="10665002" y="7559992"/>
                </a:lnTo>
                <a:lnTo>
                  <a:pt x="10665002" y="0"/>
                </a:lnTo>
                <a:close/>
              </a:path>
            </a:pathLst>
          </a:custGeom>
          <a:solidFill>
            <a:srgbClr val="512179"/>
          </a:solidFill>
        </p:spPr>
        <p:txBody>
          <a:bodyPr wrap="square" lIns="0" tIns="0" rIns="0" bIns="0" rtlCol="0"/>
          <a:lstStyle/>
          <a:p>
            <a:endParaRPr/>
          </a:p>
        </p:txBody>
      </p:sp>
      <p:sp>
        <p:nvSpPr>
          <p:cNvPr id="5" name="object 5"/>
          <p:cNvSpPr txBox="1"/>
          <p:nvPr/>
        </p:nvSpPr>
        <p:spPr>
          <a:xfrm>
            <a:off x="361600" y="1833584"/>
            <a:ext cx="3954546" cy="1947841"/>
          </a:xfrm>
          <a:prstGeom prst="rect">
            <a:avLst/>
          </a:prstGeom>
        </p:spPr>
        <p:txBody>
          <a:bodyPr vert="horz" wrap="square" lIns="0" tIns="48260" rIns="0" bIns="0" rtlCol="0">
            <a:spAutoFit/>
          </a:bodyPr>
          <a:lstStyle/>
          <a:p>
            <a:pPr>
              <a:lnSpc>
                <a:spcPct val="107000"/>
              </a:lnSpc>
              <a:spcAft>
                <a:spcPts val="800"/>
              </a:spcAft>
            </a:pPr>
            <a:r>
              <a:rPr lang="en-CA" sz="6000" b="1" kern="0" dirty="0">
                <a:solidFill>
                  <a:srgbClr val="0ABBB5"/>
                </a:solidFill>
                <a:effectLst/>
                <a:latin typeface="Century Gothic" panose="020B0502020202020204" pitchFamily="34" charset="0"/>
                <a:ea typeface="Times New Roman" panose="02020603050405020304" pitchFamily="18" charset="0"/>
                <a:cs typeface="Arial" panose="020B0604020202020204" pitchFamily="34" charset="0"/>
              </a:rPr>
              <a:t>Case Studies</a:t>
            </a:r>
            <a:endParaRPr lang="en-CA" sz="6000" kern="100" dirty="0">
              <a:solidFill>
                <a:srgbClr val="0ABBB5"/>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6" name="object 6"/>
          <p:cNvGrpSpPr/>
          <p:nvPr/>
        </p:nvGrpSpPr>
        <p:grpSpPr>
          <a:xfrm>
            <a:off x="361600" y="638606"/>
            <a:ext cx="439420" cy="158750"/>
            <a:chOff x="361600" y="638606"/>
            <a:chExt cx="439420" cy="158750"/>
          </a:xfrm>
        </p:grpSpPr>
        <p:sp>
          <p:nvSpPr>
            <p:cNvPr id="7" name="object 7"/>
            <p:cNvSpPr/>
            <p:nvPr/>
          </p:nvSpPr>
          <p:spPr>
            <a:xfrm>
              <a:off x="440791" y="638606"/>
              <a:ext cx="281305" cy="158750"/>
            </a:xfrm>
            <a:custGeom>
              <a:avLst/>
              <a:gdLst/>
              <a:ahLst/>
              <a:cxnLst/>
              <a:rect l="l" t="t" r="r" b="b"/>
              <a:pathLst>
                <a:path w="281305" h="158750">
                  <a:moveTo>
                    <a:pt x="280797" y="0"/>
                  </a:moveTo>
                  <a:lnTo>
                    <a:pt x="0" y="0"/>
                  </a:lnTo>
                  <a:lnTo>
                    <a:pt x="0" y="158394"/>
                  </a:lnTo>
                  <a:lnTo>
                    <a:pt x="280797" y="158394"/>
                  </a:lnTo>
                  <a:lnTo>
                    <a:pt x="280797" y="0"/>
                  </a:lnTo>
                  <a:close/>
                </a:path>
              </a:pathLst>
            </a:custGeom>
            <a:solidFill>
              <a:srgbClr val="0ABBB5"/>
            </a:solidFill>
          </p:spPr>
          <p:txBody>
            <a:bodyPr wrap="square" lIns="0" tIns="0" rIns="0" bIns="0" rtlCol="0"/>
            <a:lstStyle/>
            <a:p>
              <a:endParaRPr>
                <a:solidFill>
                  <a:srgbClr val="0ABBB5"/>
                </a:solidFill>
              </a:endParaRPr>
            </a:p>
          </p:txBody>
        </p:sp>
        <p:pic>
          <p:nvPicPr>
            <p:cNvPr id="8" name="object 8"/>
            <p:cNvPicPr/>
            <p:nvPr/>
          </p:nvPicPr>
          <p:blipFill>
            <a:blip r:embed="rId2" cstate="print"/>
            <a:stretch>
              <a:fillRect/>
            </a:stretch>
          </p:blipFill>
          <p:spPr>
            <a:xfrm>
              <a:off x="361600" y="638609"/>
              <a:ext cx="158394" cy="158394"/>
            </a:xfrm>
            <a:prstGeom prst="rect">
              <a:avLst/>
            </a:prstGeom>
          </p:spPr>
        </p:pic>
        <p:pic>
          <p:nvPicPr>
            <p:cNvPr id="9" name="object 9"/>
            <p:cNvPicPr/>
            <p:nvPr/>
          </p:nvPicPr>
          <p:blipFill>
            <a:blip r:embed="rId2" cstate="print"/>
            <a:stretch>
              <a:fillRect/>
            </a:stretch>
          </p:blipFill>
          <p:spPr>
            <a:xfrm>
              <a:off x="642399" y="638609"/>
              <a:ext cx="158394" cy="158394"/>
            </a:xfrm>
            <a:prstGeom prst="rect">
              <a:avLst/>
            </a:prstGeom>
          </p:spPr>
        </p:pic>
      </p:grpSp>
      <p:sp>
        <p:nvSpPr>
          <p:cNvPr id="11" name="object 11"/>
          <p:cNvSpPr txBox="1"/>
          <p:nvPr/>
        </p:nvSpPr>
        <p:spPr>
          <a:xfrm>
            <a:off x="6194956" y="504825"/>
            <a:ext cx="8583445" cy="6189358"/>
          </a:xfrm>
          <a:prstGeom prst="rect">
            <a:avLst/>
          </a:prstGeom>
        </p:spPr>
        <p:txBody>
          <a:bodyPr vert="horz" wrap="square" lIns="0" tIns="38100" rIns="0" bIns="0" rtlCol="0">
            <a:spAutoFit/>
          </a:bodyPr>
          <a:lstStyle/>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Case Study 1: Business Value Story</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Company</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a:t>
            </a:r>
            <a:r>
              <a:rPr lang="en-CA" sz="2400" kern="0" dirty="0" err="1">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GreenTech</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Solutions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Challenge</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a:t>
            </a:r>
            <a:r>
              <a:rPr lang="en-CA" sz="2400" kern="0" dirty="0" err="1">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GreenTech</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Solutions, a small startup specializing in eco-friendly technology, needed to differentiate itself in a competitive market.</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Solution</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a:t>
            </a:r>
            <a:r>
              <a:rPr lang="en-CA" sz="2400" kern="0" dirty="0" err="1">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GreenTech</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crafted a business value story highlighting their unique selling proposition: innovative, sustainable products that reduce energy consumption and lower business costs.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Execution</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They created a series of blog posts, social media content, and a video series showcasing their products' benefits, supported by customer testimonials and case studies.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Results</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The storytelling campaign increased website traffic by 35%, social media engagement by 50%, and generated a 20% increase in leads.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pic>
        <p:nvPicPr>
          <p:cNvPr id="143" name="object 143"/>
          <p:cNvPicPr/>
          <p:nvPr/>
        </p:nvPicPr>
        <p:blipFill>
          <a:blip r:embed="rId3" cstate="print"/>
          <a:stretch>
            <a:fillRect/>
          </a:stretch>
        </p:blipFill>
        <p:spPr>
          <a:xfrm>
            <a:off x="2034214" y="3321736"/>
            <a:ext cx="4502226" cy="42192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54958" y="-9829"/>
            <a:ext cx="10070741" cy="7560309"/>
          </a:xfrm>
          <a:custGeom>
            <a:avLst/>
            <a:gdLst/>
            <a:ahLst/>
            <a:cxnLst/>
            <a:rect l="l" t="t" r="r" b="b"/>
            <a:pathLst>
              <a:path w="10665460" h="7560309">
                <a:moveTo>
                  <a:pt x="10665002" y="0"/>
                </a:moveTo>
                <a:lnTo>
                  <a:pt x="0" y="0"/>
                </a:lnTo>
                <a:lnTo>
                  <a:pt x="0" y="7559992"/>
                </a:lnTo>
                <a:lnTo>
                  <a:pt x="10665002" y="7559992"/>
                </a:lnTo>
                <a:lnTo>
                  <a:pt x="10665002" y="0"/>
                </a:lnTo>
                <a:close/>
              </a:path>
            </a:pathLst>
          </a:custGeom>
          <a:solidFill>
            <a:srgbClr val="512179"/>
          </a:solidFill>
        </p:spPr>
        <p:txBody>
          <a:bodyPr wrap="square" lIns="0" tIns="0" rIns="0" bIns="0" rtlCol="0"/>
          <a:lstStyle/>
          <a:p>
            <a:endParaRPr/>
          </a:p>
        </p:txBody>
      </p:sp>
      <p:sp>
        <p:nvSpPr>
          <p:cNvPr id="5" name="object 5"/>
          <p:cNvSpPr txBox="1"/>
          <p:nvPr/>
        </p:nvSpPr>
        <p:spPr>
          <a:xfrm>
            <a:off x="503043" y="1426192"/>
            <a:ext cx="4849665" cy="2050433"/>
          </a:xfrm>
          <a:prstGeom prst="rect">
            <a:avLst/>
          </a:prstGeom>
        </p:spPr>
        <p:txBody>
          <a:bodyPr vert="horz" wrap="square" lIns="0" tIns="48260" rIns="0" bIns="0" rtlCol="0">
            <a:spAutoFit/>
          </a:bodyPr>
          <a:lstStyle/>
          <a:p>
            <a:pPr>
              <a:lnSpc>
                <a:spcPct val="107000"/>
              </a:lnSpc>
              <a:spcAft>
                <a:spcPts val="800"/>
              </a:spcAft>
            </a:pPr>
            <a:r>
              <a:rPr lang="en-CA" sz="6000" b="1" kern="0" dirty="0">
                <a:solidFill>
                  <a:srgbClr val="0ABBB5"/>
                </a:solidFill>
                <a:effectLst/>
                <a:latin typeface="Century Gothic" panose="020B0502020202020204" pitchFamily="34" charset="0"/>
                <a:ea typeface="Times New Roman" panose="02020603050405020304" pitchFamily="18" charset="0"/>
                <a:cs typeface="Arial" panose="020B0604020202020204" pitchFamily="34" charset="0"/>
              </a:rPr>
              <a:t>Case </a:t>
            </a:r>
          </a:p>
          <a:p>
            <a:pPr>
              <a:lnSpc>
                <a:spcPct val="107000"/>
              </a:lnSpc>
              <a:spcAft>
                <a:spcPts val="800"/>
              </a:spcAft>
            </a:pPr>
            <a:r>
              <a:rPr lang="en-CA" sz="6000" b="1" kern="0" dirty="0">
                <a:solidFill>
                  <a:srgbClr val="0ABBB5"/>
                </a:solidFill>
                <a:effectLst/>
                <a:latin typeface="Century Gothic" panose="020B0502020202020204" pitchFamily="34" charset="0"/>
                <a:ea typeface="Times New Roman" panose="02020603050405020304" pitchFamily="18" charset="0"/>
                <a:cs typeface="Arial" panose="020B0604020202020204" pitchFamily="34" charset="0"/>
              </a:rPr>
              <a:t>Studies</a:t>
            </a:r>
            <a:endParaRPr lang="en-CA" sz="6000" kern="100" dirty="0">
              <a:solidFill>
                <a:srgbClr val="0ABBB5"/>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6" name="object 6"/>
          <p:cNvGrpSpPr/>
          <p:nvPr/>
        </p:nvGrpSpPr>
        <p:grpSpPr>
          <a:xfrm>
            <a:off x="361600" y="638606"/>
            <a:ext cx="439420" cy="158750"/>
            <a:chOff x="361600" y="638606"/>
            <a:chExt cx="439420" cy="158750"/>
          </a:xfrm>
        </p:grpSpPr>
        <p:sp>
          <p:nvSpPr>
            <p:cNvPr id="7" name="object 7"/>
            <p:cNvSpPr/>
            <p:nvPr/>
          </p:nvSpPr>
          <p:spPr>
            <a:xfrm>
              <a:off x="440791" y="638606"/>
              <a:ext cx="281305" cy="158750"/>
            </a:xfrm>
            <a:custGeom>
              <a:avLst/>
              <a:gdLst/>
              <a:ahLst/>
              <a:cxnLst/>
              <a:rect l="l" t="t" r="r" b="b"/>
              <a:pathLst>
                <a:path w="281305" h="158750">
                  <a:moveTo>
                    <a:pt x="280797" y="0"/>
                  </a:moveTo>
                  <a:lnTo>
                    <a:pt x="0" y="0"/>
                  </a:lnTo>
                  <a:lnTo>
                    <a:pt x="0" y="158394"/>
                  </a:lnTo>
                  <a:lnTo>
                    <a:pt x="280797" y="158394"/>
                  </a:lnTo>
                  <a:lnTo>
                    <a:pt x="280797" y="0"/>
                  </a:lnTo>
                  <a:close/>
                </a:path>
              </a:pathLst>
            </a:custGeom>
            <a:solidFill>
              <a:srgbClr val="0ABBB5"/>
            </a:solidFill>
          </p:spPr>
          <p:txBody>
            <a:bodyPr wrap="square" lIns="0" tIns="0" rIns="0" bIns="0" rtlCol="0"/>
            <a:lstStyle/>
            <a:p>
              <a:endParaRPr>
                <a:solidFill>
                  <a:srgbClr val="0ABBB5"/>
                </a:solidFill>
              </a:endParaRPr>
            </a:p>
          </p:txBody>
        </p:sp>
        <p:pic>
          <p:nvPicPr>
            <p:cNvPr id="8" name="object 8"/>
            <p:cNvPicPr/>
            <p:nvPr/>
          </p:nvPicPr>
          <p:blipFill>
            <a:blip r:embed="rId2" cstate="print"/>
            <a:stretch>
              <a:fillRect/>
            </a:stretch>
          </p:blipFill>
          <p:spPr>
            <a:xfrm>
              <a:off x="361600" y="638609"/>
              <a:ext cx="158394" cy="158394"/>
            </a:xfrm>
            <a:prstGeom prst="rect">
              <a:avLst/>
            </a:prstGeom>
          </p:spPr>
        </p:pic>
        <p:pic>
          <p:nvPicPr>
            <p:cNvPr id="9" name="object 9"/>
            <p:cNvPicPr/>
            <p:nvPr/>
          </p:nvPicPr>
          <p:blipFill>
            <a:blip r:embed="rId2" cstate="print"/>
            <a:stretch>
              <a:fillRect/>
            </a:stretch>
          </p:blipFill>
          <p:spPr>
            <a:xfrm>
              <a:off x="642399" y="638609"/>
              <a:ext cx="158394" cy="158394"/>
            </a:xfrm>
            <a:prstGeom prst="rect">
              <a:avLst/>
            </a:prstGeom>
          </p:spPr>
        </p:pic>
      </p:grpSp>
      <p:sp>
        <p:nvSpPr>
          <p:cNvPr id="11" name="object 11"/>
          <p:cNvSpPr txBox="1"/>
          <p:nvPr/>
        </p:nvSpPr>
        <p:spPr>
          <a:xfrm>
            <a:off x="5734050" y="1136238"/>
            <a:ext cx="9044351" cy="5268173"/>
          </a:xfrm>
          <a:prstGeom prst="rect">
            <a:avLst/>
          </a:prstGeom>
        </p:spPr>
        <p:txBody>
          <a:bodyPr vert="horz" wrap="square" lIns="0" tIns="38100" rIns="0" bIns="0" rtlCol="0">
            <a:spAutoFit/>
          </a:bodyPr>
          <a:lstStyle/>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Case Study 2: Human Value Story</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Company</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Hope Bakery</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Challenge</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Hope Bakery, a small family-owned bakery, wanted to strengthen its community presence and attract more customers.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Solution</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Hope Bakery crafted a human value story focusing on its mission to provide job opportunities to local youth and support community events.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Execution</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They shared stories of their employees' personal growth, customer experiences, and involvement in local charity events through social media, newsletters, and their website.</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CA" sz="2400" b="1"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Results</a:t>
            </a:r>
            <a:r>
              <a:rPr lang="en-CA" sz="2400" kern="0" dirty="0">
                <a:solidFill>
                  <a:schemeClr val="bg1">
                    <a:lumMod val="95000"/>
                  </a:schemeClr>
                </a:solidFill>
                <a:effectLst/>
                <a:latin typeface="Gill Sans MT" panose="020B0502020104020203" pitchFamily="34" charset="0"/>
                <a:ea typeface="Times New Roman" panose="02020603050405020304" pitchFamily="18" charset="0"/>
                <a:cs typeface="Arial" panose="020B0604020202020204" pitchFamily="34" charset="0"/>
              </a:rPr>
              <a:t>: The campaign fostered a strong sense of community, leading to a 25% increase in local customers and a 15% rise in online orders.</a:t>
            </a:r>
            <a:endParaRPr lang="en-CA" sz="2400" kern="100" dirty="0">
              <a:solidFill>
                <a:schemeClr val="bg1">
                  <a:lumMod val="9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pic>
        <p:nvPicPr>
          <p:cNvPr id="3" name="object 21">
            <a:hlinkClick r:id="rId3"/>
            <a:extLst>
              <a:ext uri="{FF2B5EF4-FFF2-40B4-BE49-F238E27FC236}">
                <a16:creationId xmlns:a16="http://schemas.microsoft.com/office/drawing/2014/main" id="{37E4C2DA-E5CE-26A2-DE4C-63936B9BB7A0}"/>
              </a:ext>
            </a:extLst>
          </p:cNvPr>
          <p:cNvPicPr/>
          <p:nvPr/>
        </p:nvPicPr>
        <p:blipFill>
          <a:blip r:embed="rId4" cstate="print"/>
          <a:stretch>
            <a:fillRect/>
          </a:stretch>
        </p:blipFill>
        <p:spPr>
          <a:xfrm>
            <a:off x="933450" y="3476625"/>
            <a:ext cx="4739398" cy="4062865"/>
          </a:xfrm>
          <a:prstGeom prst="rect">
            <a:avLst/>
          </a:prstGeom>
        </p:spPr>
      </p:pic>
    </p:spTree>
    <p:extLst>
      <p:ext uri="{BB962C8B-B14F-4D97-AF65-F5344CB8AC3E}">
        <p14:creationId xmlns:p14="http://schemas.microsoft.com/office/powerpoint/2010/main" val="317841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p:spPr>
        <p:txBody>
          <a:bodyPr wrap="square" lIns="0" tIns="0" rIns="0" bIns="0" rtlCol="0"/>
          <a:lstStyle/>
          <a:p>
            <a:endParaRPr/>
          </a:p>
        </p:txBody>
      </p:sp>
      <p:grpSp>
        <p:nvGrpSpPr>
          <p:cNvPr id="3" name="object 3"/>
          <p:cNvGrpSpPr/>
          <p:nvPr/>
        </p:nvGrpSpPr>
        <p:grpSpPr>
          <a:xfrm>
            <a:off x="9322832" y="1835976"/>
            <a:ext cx="5797550" cy="5724525"/>
            <a:chOff x="9322832" y="1835976"/>
            <a:chExt cx="5797550" cy="5724525"/>
          </a:xfrm>
        </p:grpSpPr>
        <p:sp>
          <p:nvSpPr>
            <p:cNvPr id="4" name="object 4"/>
            <p:cNvSpPr/>
            <p:nvPr/>
          </p:nvSpPr>
          <p:spPr>
            <a:xfrm>
              <a:off x="10130400" y="3386984"/>
              <a:ext cx="4989830" cy="4173220"/>
            </a:xfrm>
            <a:custGeom>
              <a:avLst/>
              <a:gdLst/>
              <a:ahLst/>
              <a:cxnLst/>
              <a:rect l="l" t="t" r="r" b="b"/>
              <a:pathLst>
                <a:path w="4989830" h="4173220">
                  <a:moveTo>
                    <a:pt x="4003827" y="0"/>
                  </a:moveTo>
                  <a:lnTo>
                    <a:pt x="3946658" y="186"/>
                  </a:lnTo>
                  <a:lnTo>
                    <a:pt x="3889919" y="745"/>
                  </a:lnTo>
                  <a:lnTo>
                    <a:pt x="3833609" y="1678"/>
                  </a:lnTo>
                  <a:lnTo>
                    <a:pt x="3777729" y="2984"/>
                  </a:lnTo>
                  <a:lnTo>
                    <a:pt x="3722277" y="4665"/>
                  </a:lnTo>
                  <a:lnTo>
                    <a:pt x="3667254" y="6720"/>
                  </a:lnTo>
                  <a:lnTo>
                    <a:pt x="3612659" y="9150"/>
                  </a:lnTo>
                  <a:lnTo>
                    <a:pt x="3558491" y="11955"/>
                  </a:lnTo>
                  <a:lnTo>
                    <a:pt x="3504750" y="15136"/>
                  </a:lnTo>
                  <a:lnTo>
                    <a:pt x="3451436" y="18693"/>
                  </a:lnTo>
                  <a:lnTo>
                    <a:pt x="3398548" y="22627"/>
                  </a:lnTo>
                  <a:lnTo>
                    <a:pt x="3346087" y="26937"/>
                  </a:lnTo>
                  <a:lnTo>
                    <a:pt x="3294050" y="31625"/>
                  </a:lnTo>
                  <a:lnTo>
                    <a:pt x="3242439" y="36691"/>
                  </a:lnTo>
                  <a:lnTo>
                    <a:pt x="3191253" y="42135"/>
                  </a:lnTo>
                  <a:lnTo>
                    <a:pt x="3140490" y="47957"/>
                  </a:lnTo>
                  <a:lnTo>
                    <a:pt x="3040237" y="60739"/>
                  </a:lnTo>
                  <a:lnTo>
                    <a:pt x="2941676" y="75040"/>
                  </a:lnTo>
                  <a:lnTo>
                    <a:pt x="2844804" y="90863"/>
                  </a:lnTo>
                  <a:lnTo>
                    <a:pt x="2749618" y="108211"/>
                  </a:lnTo>
                  <a:lnTo>
                    <a:pt x="2656114" y="127088"/>
                  </a:lnTo>
                  <a:lnTo>
                    <a:pt x="2609992" y="137101"/>
                  </a:lnTo>
                  <a:lnTo>
                    <a:pt x="2564289" y="147497"/>
                  </a:lnTo>
                  <a:lnTo>
                    <a:pt x="2519005" y="158276"/>
                  </a:lnTo>
                  <a:lnTo>
                    <a:pt x="2474140" y="169440"/>
                  </a:lnTo>
                  <a:lnTo>
                    <a:pt x="2429693" y="180989"/>
                  </a:lnTo>
                  <a:lnTo>
                    <a:pt x="2385664" y="192922"/>
                  </a:lnTo>
                  <a:lnTo>
                    <a:pt x="2342052" y="205240"/>
                  </a:lnTo>
                  <a:lnTo>
                    <a:pt x="2298857" y="217945"/>
                  </a:lnTo>
                  <a:lnTo>
                    <a:pt x="2256079" y="231035"/>
                  </a:lnTo>
                  <a:lnTo>
                    <a:pt x="2213717" y="244512"/>
                  </a:lnTo>
                  <a:lnTo>
                    <a:pt x="2171771" y="258376"/>
                  </a:lnTo>
                  <a:lnTo>
                    <a:pt x="2130239" y="272627"/>
                  </a:lnTo>
                  <a:lnTo>
                    <a:pt x="2089123" y="287266"/>
                  </a:lnTo>
                  <a:lnTo>
                    <a:pt x="2048422" y="302293"/>
                  </a:lnTo>
                  <a:lnTo>
                    <a:pt x="2008134" y="317709"/>
                  </a:lnTo>
                  <a:lnTo>
                    <a:pt x="1968260" y="333513"/>
                  </a:lnTo>
                  <a:lnTo>
                    <a:pt x="1928800" y="349707"/>
                  </a:lnTo>
                  <a:lnTo>
                    <a:pt x="1889752" y="366291"/>
                  </a:lnTo>
                  <a:lnTo>
                    <a:pt x="1851117" y="383265"/>
                  </a:lnTo>
                  <a:lnTo>
                    <a:pt x="1812893" y="400629"/>
                  </a:lnTo>
                  <a:lnTo>
                    <a:pt x="1775082" y="418384"/>
                  </a:lnTo>
                  <a:lnTo>
                    <a:pt x="1737682" y="436531"/>
                  </a:lnTo>
                  <a:lnTo>
                    <a:pt x="1700692" y="455069"/>
                  </a:lnTo>
                  <a:lnTo>
                    <a:pt x="1664113" y="473999"/>
                  </a:lnTo>
                  <a:lnTo>
                    <a:pt x="1627944" y="493322"/>
                  </a:lnTo>
                  <a:lnTo>
                    <a:pt x="1592185" y="513038"/>
                  </a:lnTo>
                  <a:lnTo>
                    <a:pt x="1556835" y="533147"/>
                  </a:lnTo>
                  <a:lnTo>
                    <a:pt x="1521894" y="553650"/>
                  </a:lnTo>
                  <a:lnTo>
                    <a:pt x="1487361" y="574547"/>
                  </a:lnTo>
                  <a:lnTo>
                    <a:pt x="1453236" y="595838"/>
                  </a:lnTo>
                  <a:lnTo>
                    <a:pt x="1419519" y="617525"/>
                  </a:lnTo>
                  <a:lnTo>
                    <a:pt x="1386209" y="639606"/>
                  </a:lnTo>
                  <a:lnTo>
                    <a:pt x="1353306" y="662084"/>
                  </a:lnTo>
                  <a:lnTo>
                    <a:pt x="1320809" y="684957"/>
                  </a:lnTo>
                  <a:lnTo>
                    <a:pt x="1288718" y="708228"/>
                  </a:lnTo>
                  <a:lnTo>
                    <a:pt x="1257032" y="731895"/>
                  </a:lnTo>
                  <a:lnTo>
                    <a:pt x="1225752" y="755959"/>
                  </a:lnTo>
                  <a:lnTo>
                    <a:pt x="1194877" y="780421"/>
                  </a:lnTo>
                  <a:lnTo>
                    <a:pt x="1164405" y="805281"/>
                  </a:lnTo>
                  <a:lnTo>
                    <a:pt x="1134338" y="830540"/>
                  </a:lnTo>
                  <a:lnTo>
                    <a:pt x="1104675" y="856197"/>
                  </a:lnTo>
                  <a:lnTo>
                    <a:pt x="1075414" y="882254"/>
                  </a:lnTo>
                  <a:lnTo>
                    <a:pt x="1046556" y="908711"/>
                  </a:lnTo>
                  <a:lnTo>
                    <a:pt x="1018101" y="935568"/>
                  </a:lnTo>
                  <a:lnTo>
                    <a:pt x="990047" y="962825"/>
                  </a:lnTo>
                  <a:lnTo>
                    <a:pt x="962395" y="990483"/>
                  </a:lnTo>
                  <a:lnTo>
                    <a:pt x="935144" y="1018543"/>
                  </a:lnTo>
                  <a:lnTo>
                    <a:pt x="908293" y="1047004"/>
                  </a:lnTo>
                  <a:lnTo>
                    <a:pt x="881843" y="1075868"/>
                  </a:lnTo>
                  <a:lnTo>
                    <a:pt x="855793" y="1105133"/>
                  </a:lnTo>
                  <a:lnTo>
                    <a:pt x="830142" y="1134802"/>
                  </a:lnTo>
                  <a:lnTo>
                    <a:pt x="804890" y="1164874"/>
                  </a:lnTo>
                  <a:lnTo>
                    <a:pt x="780037" y="1195350"/>
                  </a:lnTo>
                  <a:lnTo>
                    <a:pt x="755582" y="1226230"/>
                  </a:lnTo>
                  <a:lnTo>
                    <a:pt x="731525" y="1257515"/>
                  </a:lnTo>
                  <a:lnTo>
                    <a:pt x="707866" y="1289204"/>
                  </a:lnTo>
                  <a:lnTo>
                    <a:pt x="684603" y="1321299"/>
                  </a:lnTo>
                  <a:lnTo>
                    <a:pt x="661737" y="1353799"/>
                  </a:lnTo>
                  <a:lnTo>
                    <a:pt x="639267" y="1386706"/>
                  </a:lnTo>
                  <a:lnTo>
                    <a:pt x="617193" y="1420019"/>
                  </a:lnTo>
                  <a:lnTo>
                    <a:pt x="595515" y="1453739"/>
                  </a:lnTo>
                  <a:lnTo>
                    <a:pt x="574231" y="1487866"/>
                  </a:lnTo>
                  <a:lnTo>
                    <a:pt x="553342" y="1522401"/>
                  </a:lnTo>
                  <a:lnTo>
                    <a:pt x="532847" y="1557344"/>
                  </a:lnTo>
                  <a:lnTo>
                    <a:pt x="512746" y="1592696"/>
                  </a:lnTo>
                  <a:lnTo>
                    <a:pt x="493038" y="1628456"/>
                  </a:lnTo>
                  <a:lnTo>
                    <a:pt x="473723" y="1664626"/>
                  </a:lnTo>
                  <a:lnTo>
                    <a:pt x="454801" y="1701206"/>
                  </a:lnTo>
                  <a:lnTo>
                    <a:pt x="436271" y="1738195"/>
                  </a:lnTo>
                  <a:lnTo>
                    <a:pt x="418133" y="1775596"/>
                  </a:lnTo>
                  <a:lnTo>
                    <a:pt x="400386" y="1813407"/>
                  </a:lnTo>
                  <a:lnTo>
                    <a:pt x="383029" y="1851629"/>
                  </a:lnTo>
                  <a:lnTo>
                    <a:pt x="366064" y="1890263"/>
                  </a:lnTo>
                  <a:lnTo>
                    <a:pt x="349488" y="1929309"/>
                  </a:lnTo>
                  <a:lnTo>
                    <a:pt x="333302" y="1968768"/>
                  </a:lnTo>
                  <a:lnTo>
                    <a:pt x="317506" y="2008640"/>
                  </a:lnTo>
                  <a:lnTo>
                    <a:pt x="302098" y="2048925"/>
                  </a:lnTo>
                  <a:lnTo>
                    <a:pt x="287079" y="2089623"/>
                  </a:lnTo>
                  <a:lnTo>
                    <a:pt x="272447" y="2130736"/>
                  </a:lnTo>
                  <a:lnTo>
                    <a:pt x="258204" y="2172263"/>
                  </a:lnTo>
                  <a:lnTo>
                    <a:pt x="244348" y="2214206"/>
                  </a:lnTo>
                  <a:lnTo>
                    <a:pt x="230878" y="2256563"/>
                  </a:lnTo>
                  <a:lnTo>
                    <a:pt x="217795" y="2299336"/>
                  </a:lnTo>
                  <a:lnTo>
                    <a:pt x="205098" y="2342526"/>
                  </a:lnTo>
                  <a:lnTo>
                    <a:pt x="192787" y="2386132"/>
                  </a:lnTo>
                  <a:lnTo>
                    <a:pt x="180861" y="2430154"/>
                  </a:lnTo>
                  <a:lnTo>
                    <a:pt x="169320" y="2474594"/>
                  </a:lnTo>
                  <a:lnTo>
                    <a:pt x="158163" y="2519452"/>
                  </a:lnTo>
                  <a:lnTo>
                    <a:pt x="147390" y="2564728"/>
                  </a:lnTo>
                  <a:lnTo>
                    <a:pt x="137000" y="2610422"/>
                  </a:lnTo>
                  <a:lnTo>
                    <a:pt x="126994" y="2656536"/>
                  </a:lnTo>
                  <a:lnTo>
                    <a:pt x="117371" y="2703068"/>
                  </a:lnTo>
                  <a:lnTo>
                    <a:pt x="108130" y="2750021"/>
                  </a:lnTo>
                  <a:lnTo>
                    <a:pt x="99271" y="2797393"/>
                  </a:lnTo>
                  <a:lnTo>
                    <a:pt x="90794" y="2845186"/>
                  </a:lnTo>
                  <a:lnTo>
                    <a:pt x="82697" y="2893400"/>
                  </a:lnTo>
                  <a:lnTo>
                    <a:pt x="74982" y="2942035"/>
                  </a:lnTo>
                  <a:lnTo>
                    <a:pt x="67646" y="2991092"/>
                  </a:lnTo>
                  <a:lnTo>
                    <a:pt x="60691" y="3040571"/>
                  </a:lnTo>
                  <a:lnTo>
                    <a:pt x="54115" y="3090472"/>
                  </a:lnTo>
                  <a:lnTo>
                    <a:pt x="47919" y="3140796"/>
                  </a:lnTo>
                  <a:lnTo>
                    <a:pt x="42101" y="3191544"/>
                  </a:lnTo>
                  <a:lnTo>
                    <a:pt x="36661" y="3242715"/>
                  </a:lnTo>
                  <a:lnTo>
                    <a:pt x="31599" y="3294311"/>
                  </a:lnTo>
                  <a:lnTo>
                    <a:pt x="26915" y="3346331"/>
                  </a:lnTo>
                  <a:lnTo>
                    <a:pt x="22608" y="3398776"/>
                  </a:lnTo>
                  <a:lnTo>
                    <a:pt x="18677" y="3451646"/>
                  </a:lnTo>
                  <a:lnTo>
                    <a:pt x="15123" y="3504942"/>
                  </a:lnTo>
                  <a:lnTo>
                    <a:pt x="11945" y="3558664"/>
                  </a:lnTo>
                  <a:lnTo>
                    <a:pt x="9142" y="3612812"/>
                  </a:lnTo>
                  <a:lnTo>
                    <a:pt x="6714" y="3667387"/>
                  </a:lnTo>
                  <a:lnTo>
                    <a:pt x="4660" y="3722390"/>
                  </a:lnTo>
                  <a:lnTo>
                    <a:pt x="2981" y="3777820"/>
                  </a:lnTo>
                  <a:lnTo>
                    <a:pt x="1676" y="3833679"/>
                  </a:lnTo>
                  <a:lnTo>
                    <a:pt x="744" y="3889966"/>
                  </a:lnTo>
                  <a:lnTo>
                    <a:pt x="186" y="3946682"/>
                  </a:lnTo>
                  <a:lnTo>
                    <a:pt x="0" y="4003827"/>
                  </a:lnTo>
                  <a:lnTo>
                    <a:pt x="186" y="4060972"/>
                  </a:lnTo>
                  <a:lnTo>
                    <a:pt x="744" y="4117688"/>
                  </a:lnTo>
                  <a:lnTo>
                    <a:pt x="1660" y="4173020"/>
                  </a:lnTo>
                  <a:lnTo>
                    <a:pt x="4989585" y="4173020"/>
                  </a:lnTo>
                  <a:lnTo>
                    <a:pt x="4989585" y="63857"/>
                  </a:lnTo>
                  <a:lnTo>
                    <a:pt x="4917502" y="54158"/>
                  </a:lnTo>
                  <a:lnTo>
                    <a:pt x="4867163" y="47957"/>
                  </a:lnTo>
                  <a:lnTo>
                    <a:pt x="4816401" y="42135"/>
                  </a:lnTo>
                  <a:lnTo>
                    <a:pt x="4765215" y="36691"/>
                  </a:lnTo>
                  <a:lnTo>
                    <a:pt x="4713603" y="31625"/>
                  </a:lnTo>
                  <a:lnTo>
                    <a:pt x="4661567" y="26937"/>
                  </a:lnTo>
                  <a:lnTo>
                    <a:pt x="4609105" y="22627"/>
                  </a:lnTo>
                  <a:lnTo>
                    <a:pt x="4556218" y="18693"/>
                  </a:lnTo>
                  <a:lnTo>
                    <a:pt x="4502904" y="15136"/>
                  </a:lnTo>
                  <a:lnTo>
                    <a:pt x="4449163" y="11955"/>
                  </a:lnTo>
                  <a:lnTo>
                    <a:pt x="4394995" y="9150"/>
                  </a:lnTo>
                  <a:lnTo>
                    <a:pt x="4340400" y="6720"/>
                  </a:lnTo>
                  <a:lnTo>
                    <a:pt x="4285377" y="4665"/>
                  </a:lnTo>
                  <a:lnTo>
                    <a:pt x="4229925" y="2984"/>
                  </a:lnTo>
                  <a:lnTo>
                    <a:pt x="4174045" y="1678"/>
                  </a:lnTo>
                  <a:lnTo>
                    <a:pt x="4117735" y="745"/>
                  </a:lnTo>
                  <a:lnTo>
                    <a:pt x="4060996" y="186"/>
                  </a:lnTo>
                  <a:lnTo>
                    <a:pt x="4003827" y="0"/>
                  </a:lnTo>
                  <a:close/>
                </a:path>
              </a:pathLst>
            </a:custGeom>
            <a:solidFill>
              <a:srgbClr val="DE1B76"/>
            </a:solidFill>
          </p:spPr>
          <p:txBody>
            <a:bodyPr wrap="square" lIns="0" tIns="0" rIns="0" bIns="0" rtlCol="0"/>
            <a:lstStyle/>
            <a:p>
              <a:endParaRPr/>
            </a:p>
          </p:txBody>
        </p:sp>
        <p:pic>
          <p:nvPicPr>
            <p:cNvPr id="5" name="object 5"/>
            <p:cNvPicPr/>
            <p:nvPr/>
          </p:nvPicPr>
          <p:blipFill>
            <a:blip r:embed="rId2" cstate="print"/>
            <a:stretch>
              <a:fillRect/>
            </a:stretch>
          </p:blipFill>
          <p:spPr>
            <a:xfrm>
              <a:off x="9322832" y="1835976"/>
              <a:ext cx="5789329" cy="5724028"/>
            </a:xfrm>
            <a:prstGeom prst="rect">
              <a:avLst/>
            </a:prstGeom>
          </p:spPr>
        </p:pic>
      </p:grpSp>
      <p:sp>
        <p:nvSpPr>
          <p:cNvPr id="9" name="object 9"/>
          <p:cNvSpPr txBox="1">
            <a:spLocks noGrp="1"/>
          </p:cNvSpPr>
          <p:nvPr>
            <p:ph type="title"/>
          </p:nvPr>
        </p:nvSpPr>
        <p:spPr>
          <a:xfrm>
            <a:off x="707299" y="1594105"/>
            <a:ext cx="5089525" cy="1192634"/>
          </a:xfrm>
          <a:prstGeom prst="rect">
            <a:avLst/>
          </a:prstGeom>
        </p:spPr>
        <p:txBody>
          <a:bodyPr vert="horz" wrap="square" lIns="0" tIns="12700" rIns="0" bIns="0" rtlCol="0">
            <a:spAutoFit/>
          </a:bodyPr>
          <a:lstStyle/>
          <a:p>
            <a:pPr marL="12700">
              <a:lnSpc>
                <a:spcPts val="4620"/>
              </a:lnSpc>
              <a:spcBef>
                <a:spcPts val="100"/>
              </a:spcBef>
            </a:pPr>
            <a:r>
              <a:rPr lang="en-CA" sz="4200" spc="204" dirty="0">
                <a:solidFill>
                  <a:schemeClr val="tx1"/>
                </a:solidFill>
              </a:rPr>
              <a:t>Do you have any questions? </a:t>
            </a:r>
            <a:endParaRPr sz="4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022842" y="12"/>
            <a:ext cx="509732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191530"/>
          </a:solidFill>
        </p:spPr>
        <p:txBody>
          <a:bodyPr wrap="square" lIns="0" tIns="0" rIns="0" bIns="0" rtlCol="0"/>
          <a:lstStyle/>
          <a:p>
            <a:endParaRPr/>
          </a:p>
        </p:txBody>
      </p:sp>
      <p:sp>
        <p:nvSpPr>
          <p:cNvPr id="8" name="object 8"/>
          <p:cNvSpPr txBox="1"/>
          <p:nvPr/>
        </p:nvSpPr>
        <p:spPr>
          <a:xfrm>
            <a:off x="10473624" y="1110702"/>
            <a:ext cx="4195756" cy="5321970"/>
          </a:xfrm>
          <a:prstGeom prst="rect">
            <a:avLst/>
          </a:prstGeom>
        </p:spPr>
        <p:txBody>
          <a:bodyPr vert="horz" wrap="square" lIns="0" tIns="12700" rIns="0" bIns="0" rtlCol="0">
            <a:spAutoFit/>
          </a:bodyPr>
          <a:lstStyle/>
          <a:p>
            <a:pPr marL="12700">
              <a:lnSpc>
                <a:spcPts val="4620"/>
              </a:lnSpc>
              <a:spcBef>
                <a:spcPts val="100"/>
              </a:spcBef>
            </a:pPr>
            <a:r>
              <a:rPr lang="en-CA" sz="4000" b="1" kern="0" dirty="0">
                <a:solidFill>
                  <a:schemeClr val="bg1"/>
                </a:solidFill>
                <a:effectLst/>
                <a:latin typeface="Century Gothic" panose="020B0502020202020204" pitchFamily="34" charset="0"/>
                <a:ea typeface="Times New Roman" panose="02020603050405020304" pitchFamily="18" charset="0"/>
              </a:rPr>
              <a:t>With customers bombarded by advertisements and marketing messages, </a:t>
            </a:r>
            <a:r>
              <a:rPr lang="en-CA" sz="4000" b="1" kern="0" dirty="0">
                <a:solidFill>
                  <a:srgbClr val="0ABBB5"/>
                </a:solidFill>
                <a:effectLst/>
                <a:latin typeface="Century Gothic" panose="020B0502020202020204" pitchFamily="34" charset="0"/>
                <a:ea typeface="Times New Roman" panose="02020603050405020304" pitchFamily="18" charset="0"/>
              </a:rPr>
              <a:t>companies must find ways to connect on a deeper level.</a:t>
            </a:r>
            <a:endParaRPr lang="en-GB" sz="4000" b="1" dirty="0">
              <a:solidFill>
                <a:srgbClr val="0ABBB5"/>
              </a:solidFill>
              <a:latin typeface="Century Gothic" panose="020B0502020202020204" pitchFamily="34" charset="0"/>
              <a:cs typeface="Century Gothic"/>
            </a:endParaRPr>
          </a:p>
        </p:txBody>
      </p:sp>
      <p:sp>
        <p:nvSpPr>
          <p:cNvPr id="19" name="object 19"/>
          <p:cNvSpPr txBox="1"/>
          <p:nvPr/>
        </p:nvSpPr>
        <p:spPr>
          <a:xfrm>
            <a:off x="4449039" y="1153885"/>
            <a:ext cx="2867783" cy="618118"/>
          </a:xfrm>
          <a:prstGeom prst="rect">
            <a:avLst/>
          </a:prstGeom>
        </p:spPr>
        <p:txBody>
          <a:bodyPr vert="horz" wrap="square" lIns="0" tIns="38100" rIns="0" bIns="0" rtlCol="0">
            <a:spAutoFit/>
          </a:bodyPr>
          <a:lstStyle/>
          <a:p>
            <a:pPr marL="12700">
              <a:lnSpc>
                <a:spcPct val="100000"/>
              </a:lnSpc>
              <a:spcBef>
                <a:spcPts val="300"/>
              </a:spcBef>
            </a:pPr>
            <a:r>
              <a:rPr spc="35" dirty="0">
                <a:solidFill>
                  <a:srgbClr val="191530"/>
                </a:solidFill>
                <a:latin typeface="Gill Sans MT"/>
                <a:cs typeface="Gill Sans MT"/>
              </a:rPr>
              <a:t>by</a:t>
            </a:r>
            <a:endParaRPr dirty="0">
              <a:latin typeface="Gill Sans MT"/>
              <a:cs typeface="Gill Sans MT"/>
            </a:endParaRPr>
          </a:p>
          <a:p>
            <a:pPr marL="12700">
              <a:lnSpc>
                <a:spcPct val="100000"/>
              </a:lnSpc>
              <a:spcBef>
                <a:spcPts val="200"/>
              </a:spcBef>
            </a:pPr>
            <a:r>
              <a:rPr lang="en-CA" b="1" spc="-45" dirty="0">
                <a:solidFill>
                  <a:srgbClr val="191530"/>
                </a:solidFill>
                <a:latin typeface="Verdana"/>
                <a:cs typeface="Verdana"/>
              </a:rPr>
              <a:t>MARYAM GOLABGIR</a:t>
            </a:r>
            <a:endParaRPr dirty="0">
              <a:latin typeface="Verdana"/>
              <a:cs typeface="Verdana"/>
            </a:endParaRPr>
          </a:p>
        </p:txBody>
      </p:sp>
      <p:sp>
        <p:nvSpPr>
          <p:cNvPr id="21" name="object 21"/>
          <p:cNvSpPr/>
          <p:nvPr/>
        </p:nvSpPr>
        <p:spPr>
          <a:xfrm>
            <a:off x="3911941" y="1153885"/>
            <a:ext cx="355600" cy="355600"/>
          </a:xfrm>
          <a:custGeom>
            <a:avLst/>
            <a:gdLst/>
            <a:ahLst/>
            <a:cxnLst/>
            <a:rect l="l" t="t" r="r" b="b"/>
            <a:pathLst>
              <a:path w="355600" h="355600">
                <a:moveTo>
                  <a:pt x="177800" y="0"/>
                </a:moveTo>
                <a:lnTo>
                  <a:pt x="130533" y="6351"/>
                </a:lnTo>
                <a:lnTo>
                  <a:pt x="88060" y="24274"/>
                </a:lnTo>
                <a:lnTo>
                  <a:pt x="52076" y="52076"/>
                </a:lnTo>
                <a:lnTo>
                  <a:pt x="24274" y="88060"/>
                </a:lnTo>
                <a:lnTo>
                  <a:pt x="6351" y="130533"/>
                </a:lnTo>
                <a:lnTo>
                  <a:pt x="0" y="177799"/>
                </a:lnTo>
                <a:lnTo>
                  <a:pt x="6351" y="225066"/>
                </a:lnTo>
                <a:lnTo>
                  <a:pt x="24274" y="267539"/>
                </a:lnTo>
                <a:lnTo>
                  <a:pt x="52076" y="303523"/>
                </a:lnTo>
                <a:lnTo>
                  <a:pt x="88060" y="331325"/>
                </a:lnTo>
                <a:lnTo>
                  <a:pt x="130533" y="349248"/>
                </a:lnTo>
                <a:lnTo>
                  <a:pt x="177800" y="355599"/>
                </a:lnTo>
                <a:lnTo>
                  <a:pt x="225066" y="349248"/>
                </a:lnTo>
                <a:lnTo>
                  <a:pt x="267539" y="331325"/>
                </a:lnTo>
                <a:lnTo>
                  <a:pt x="303523" y="303523"/>
                </a:lnTo>
                <a:lnTo>
                  <a:pt x="331325" y="267539"/>
                </a:lnTo>
                <a:lnTo>
                  <a:pt x="349248" y="225066"/>
                </a:lnTo>
                <a:lnTo>
                  <a:pt x="355600" y="177799"/>
                </a:lnTo>
                <a:lnTo>
                  <a:pt x="349248" y="130533"/>
                </a:lnTo>
                <a:lnTo>
                  <a:pt x="331325" y="88060"/>
                </a:lnTo>
                <a:lnTo>
                  <a:pt x="303523" y="52076"/>
                </a:lnTo>
                <a:lnTo>
                  <a:pt x="267539" y="24274"/>
                </a:lnTo>
                <a:lnTo>
                  <a:pt x="225066" y="6351"/>
                </a:lnTo>
                <a:lnTo>
                  <a:pt x="177800" y="0"/>
                </a:lnTo>
                <a:close/>
              </a:path>
            </a:pathLst>
          </a:custGeom>
          <a:solidFill>
            <a:srgbClr val="0ABBB5"/>
          </a:solidFill>
        </p:spPr>
        <p:txBody>
          <a:bodyPr wrap="square" lIns="0" tIns="0" rIns="0" bIns="0" rtlCol="0"/>
          <a:lstStyle/>
          <a:p>
            <a:endParaRPr/>
          </a:p>
        </p:txBody>
      </p:sp>
      <p:sp>
        <p:nvSpPr>
          <p:cNvPr id="26" name="TextBox 25">
            <a:extLst>
              <a:ext uri="{FF2B5EF4-FFF2-40B4-BE49-F238E27FC236}">
                <a16:creationId xmlns:a16="http://schemas.microsoft.com/office/drawing/2014/main" id="{2F4830D7-847A-83B4-9A15-D54367E626EF}"/>
              </a:ext>
            </a:extLst>
          </p:cNvPr>
          <p:cNvSpPr txBox="1"/>
          <p:nvPr/>
        </p:nvSpPr>
        <p:spPr>
          <a:xfrm>
            <a:off x="3911941" y="1876425"/>
            <a:ext cx="5860709" cy="4715906"/>
          </a:xfrm>
          <a:prstGeom prst="rect">
            <a:avLst/>
          </a:prstGeom>
          <a:noFill/>
        </p:spPr>
        <p:txBody>
          <a:bodyPr wrap="square">
            <a:spAutoFit/>
          </a:bodyPr>
          <a:lstStyle/>
          <a:p>
            <a:pPr algn="just"/>
            <a:r>
              <a:rPr lang="en-US" sz="2000" spc="20" dirty="0">
                <a:solidFill>
                  <a:srgbClr val="000000"/>
                </a:solidFill>
                <a:latin typeface="+mn-lt"/>
                <a:ea typeface="Poppins"/>
                <a:cs typeface="Poppins"/>
                <a:sym typeface="Poppins"/>
              </a:rPr>
              <a:t>Maryam Golabgir, our CEO, will be leading the team. She’s a digital marketer, programmer, and website guru. Maryam believes creating a sustainable digital marketing strategy will require a sharp vision and many metrics to accompany digital plans. Maryam’s digital expertise includes social media marketing strategies, website development, search engine marketing and optimization, online advertising, and video / mobile marketing. Digital Marketing Experts was nominated as one of the top advertising agencies in the York Region last year.</a:t>
            </a:r>
          </a:p>
          <a:p>
            <a:pPr algn="l"/>
            <a:r>
              <a:rPr lang="en-CA" sz="2000" dirty="0">
                <a:solidFill>
                  <a:srgbClr val="0E101A"/>
                </a:solidFill>
                <a:effectLst/>
                <a:latin typeface="+mn-lt"/>
                <a:ea typeface="Times New Roman" panose="02020603050405020304" pitchFamily="18" charset="0"/>
              </a:rPr>
              <a:t>For more information about our business, you can visit </a:t>
            </a:r>
            <a:r>
              <a:rPr lang="en-CA" sz="2000" u="sng" dirty="0">
                <a:solidFill>
                  <a:srgbClr val="4A6EE0"/>
                </a:solidFill>
                <a:effectLst/>
                <a:latin typeface="+mn-lt"/>
                <a:ea typeface="Times New Roman" panose="02020603050405020304" pitchFamily="18" charset="0"/>
                <a:hlinkClick r:id="rId2"/>
              </a:rPr>
              <a:t>www.digitalmarketingexperts.ca</a:t>
            </a:r>
            <a:r>
              <a:rPr lang="en-CA" sz="2000" dirty="0">
                <a:solidFill>
                  <a:srgbClr val="0E101A"/>
                </a:solidFill>
                <a:effectLst/>
                <a:latin typeface="+mn-lt"/>
                <a:ea typeface="Times New Roman" panose="02020603050405020304" pitchFamily="18" charset="0"/>
              </a:rPr>
              <a:t> or my LinkedIn profile </a:t>
            </a:r>
            <a:r>
              <a:rPr lang="en-CA" sz="2000" u="sng" dirty="0">
                <a:solidFill>
                  <a:srgbClr val="4A6EE0"/>
                </a:solidFill>
                <a:effectLst/>
                <a:latin typeface="+mn-lt"/>
                <a:ea typeface="Times New Roman" panose="02020603050405020304" pitchFamily="18" charset="0"/>
                <a:hlinkClick r:id="rId3"/>
              </a:rPr>
              <a:t>https://www.linkedin.com/in/maryamgolabgir</a:t>
            </a:r>
            <a:endParaRPr lang="en-CA" sz="2000" dirty="0">
              <a:effectLst/>
              <a:latin typeface="+mn-lt"/>
              <a:ea typeface="Times New Roman" panose="02020603050405020304" pitchFamily="18" charset="0"/>
            </a:endParaRPr>
          </a:p>
          <a:p>
            <a:pPr algn="l">
              <a:lnSpc>
                <a:spcPct val="107000"/>
              </a:lnSpc>
              <a:spcAft>
                <a:spcPts val="800"/>
              </a:spcAft>
            </a:pPr>
            <a:r>
              <a:rPr lang="en-CA" sz="2000" dirty="0">
                <a:effectLst/>
                <a:latin typeface="+mn-l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D4B6F675-7A0C-239E-90B6-94559B5C7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595" y="6317536"/>
            <a:ext cx="1574594" cy="1190131"/>
          </a:xfrm>
          <a:prstGeom prst="rect">
            <a:avLst/>
          </a:prstGeom>
        </p:spPr>
      </p:pic>
      <p:sp>
        <p:nvSpPr>
          <p:cNvPr id="3" name="Freeform 8">
            <a:extLst>
              <a:ext uri="{FF2B5EF4-FFF2-40B4-BE49-F238E27FC236}">
                <a16:creationId xmlns:a16="http://schemas.microsoft.com/office/drawing/2014/main" id="{D6542380-D103-813A-9D74-3D94CF23A2E2}"/>
              </a:ext>
            </a:extLst>
          </p:cNvPr>
          <p:cNvSpPr/>
          <p:nvPr/>
        </p:nvSpPr>
        <p:spPr>
          <a:xfrm>
            <a:off x="184391" y="1051072"/>
            <a:ext cx="3527002" cy="5082159"/>
          </a:xfrm>
          <a:custGeom>
            <a:avLst/>
            <a:gdLst/>
            <a:ahLst/>
            <a:cxnLst/>
            <a:rect l="l" t="t" r="r" b="b"/>
            <a:pathLst>
              <a:path w="6432464" h="9636651">
                <a:moveTo>
                  <a:pt x="0" y="0"/>
                </a:moveTo>
                <a:lnTo>
                  <a:pt x="6432465" y="0"/>
                </a:lnTo>
                <a:lnTo>
                  <a:pt x="6432465" y="9636650"/>
                </a:lnTo>
                <a:lnTo>
                  <a:pt x="0" y="9636650"/>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76" y="2541"/>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a:ln>
            <a:solidFill>
              <a:srgbClr val="0ABBB5"/>
            </a:solidFill>
          </a:ln>
        </p:spPr>
        <p:txBody>
          <a:bodyPr wrap="square" lIns="0" tIns="0" rIns="0" bIns="0" rtlCol="0"/>
          <a:lstStyle/>
          <a:p>
            <a:endParaRPr dirty="0"/>
          </a:p>
        </p:txBody>
      </p:sp>
      <p:sp>
        <p:nvSpPr>
          <p:cNvPr id="5" name="object 5"/>
          <p:cNvSpPr txBox="1">
            <a:spLocks noGrp="1"/>
          </p:cNvSpPr>
          <p:nvPr>
            <p:ph type="title"/>
          </p:nvPr>
        </p:nvSpPr>
        <p:spPr>
          <a:xfrm>
            <a:off x="1428174" y="2625980"/>
            <a:ext cx="12269351" cy="2310889"/>
          </a:xfrm>
          <a:prstGeom prst="rect">
            <a:avLst/>
          </a:prstGeom>
        </p:spPr>
        <p:txBody>
          <a:bodyPr vert="horz" wrap="square" lIns="0" tIns="154940" rIns="0" bIns="0" rtlCol="0">
            <a:spAutoFit/>
          </a:bodyPr>
          <a:lstStyle/>
          <a:p>
            <a:pPr marL="12700" marR="906144" algn="ctr">
              <a:lnSpc>
                <a:spcPts val="5600"/>
              </a:lnSpc>
              <a:spcBef>
                <a:spcPts val="1220"/>
              </a:spcBef>
            </a:pPr>
            <a:r>
              <a:rPr lang="en-CA" sz="6000" kern="0" dirty="0">
                <a:solidFill>
                  <a:schemeClr val="bg1"/>
                </a:solidFill>
                <a:latin typeface="Century Gothic" panose="020B0502020202020204" pitchFamily="34" charset="0"/>
                <a:ea typeface="Times New Roman" panose="02020603050405020304" pitchFamily="18" charset="0"/>
              </a:rPr>
              <a:t>Storytelling has been a fundamental part of human culture for thousands of years. </a:t>
            </a:r>
            <a:endParaRPr sz="6000" dirty="0">
              <a:solidFill>
                <a:schemeClr val="bg1"/>
              </a:solidFill>
              <a:latin typeface="Century Gothic" panose="020B0502020202020204" pitchFamily="34" charset="0"/>
              <a:cs typeface="Gill Sans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910003" y="2884142"/>
            <a:ext cx="6210300" cy="3947795"/>
          </a:xfrm>
          <a:custGeom>
            <a:avLst/>
            <a:gdLst/>
            <a:ahLst/>
            <a:cxnLst/>
            <a:rect l="l" t="t" r="r" b="b"/>
            <a:pathLst>
              <a:path w="6210300" h="3947795">
                <a:moveTo>
                  <a:pt x="6209982" y="0"/>
                </a:moveTo>
                <a:lnTo>
                  <a:pt x="1973859" y="0"/>
                </a:lnTo>
                <a:lnTo>
                  <a:pt x="1925901" y="571"/>
                </a:lnTo>
                <a:lnTo>
                  <a:pt x="1878224" y="2276"/>
                </a:lnTo>
                <a:lnTo>
                  <a:pt x="1830840" y="5102"/>
                </a:lnTo>
                <a:lnTo>
                  <a:pt x="1783763" y="9035"/>
                </a:lnTo>
                <a:lnTo>
                  <a:pt x="1737006" y="14064"/>
                </a:lnTo>
                <a:lnTo>
                  <a:pt x="1690581" y="20175"/>
                </a:lnTo>
                <a:lnTo>
                  <a:pt x="1644502" y="27355"/>
                </a:lnTo>
                <a:lnTo>
                  <a:pt x="1598780" y="35591"/>
                </a:lnTo>
                <a:lnTo>
                  <a:pt x="1553430" y="44871"/>
                </a:lnTo>
                <a:lnTo>
                  <a:pt x="1508464" y="55181"/>
                </a:lnTo>
                <a:lnTo>
                  <a:pt x="1463896" y="66508"/>
                </a:lnTo>
                <a:lnTo>
                  <a:pt x="1419737" y="78840"/>
                </a:lnTo>
                <a:lnTo>
                  <a:pt x="1376001" y="92164"/>
                </a:lnTo>
                <a:lnTo>
                  <a:pt x="1332701" y="106466"/>
                </a:lnTo>
                <a:lnTo>
                  <a:pt x="1289849" y="121734"/>
                </a:lnTo>
                <a:lnTo>
                  <a:pt x="1247460" y="137955"/>
                </a:lnTo>
                <a:lnTo>
                  <a:pt x="1205545" y="155116"/>
                </a:lnTo>
                <a:lnTo>
                  <a:pt x="1164117" y="173203"/>
                </a:lnTo>
                <a:lnTo>
                  <a:pt x="1123190" y="192205"/>
                </a:lnTo>
                <a:lnTo>
                  <a:pt x="1082777" y="212108"/>
                </a:lnTo>
                <a:lnTo>
                  <a:pt x="1042889" y="232899"/>
                </a:lnTo>
                <a:lnTo>
                  <a:pt x="1003541" y="254566"/>
                </a:lnTo>
                <a:lnTo>
                  <a:pt x="964746" y="277094"/>
                </a:lnTo>
                <a:lnTo>
                  <a:pt x="926515" y="300473"/>
                </a:lnTo>
                <a:lnTo>
                  <a:pt x="888862" y="324687"/>
                </a:lnTo>
                <a:lnTo>
                  <a:pt x="851800" y="349726"/>
                </a:lnTo>
                <a:lnTo>
                  <a:pt x="815342" y="375575"/>
                </a:lnTo>
                <a:lnTo>
                  <a:pt x="779501" y="402221"/>
                </a:lnTo>
                <a:lnTo>
                  <a:pt x="744290" y="429653"/>
                </a:lnTo>
                <a:lnTo>
                  <a:pt x="709721" y="457856"/>
                </a:lnTo>
                <a:lnTo>
                  <a:pt x="675808" y="486819"/>
                </a:lnTo>
                <a:lnTo>
                  <a:pt x="642563" y="516527"/>
                </a:lnTo>
                <a:lnTo>
                  <a:pt x="609999" y="546969"/>
                </a:lnTo>
                <a:lnTo>
                  <a:pt x="578130" y="578130"/>
                </a:lnTo>
                <a:lnTo>
                  <a:pt x="546969" y="609999"/>
                </a:lnTo>
                <a:lnTo>
                  <a:pt x="516527" y="642563"/>
                </a:lnTo>
                <a:lnTo>
                  <a:pt x="486819" y="675808"/>
                </a:lnTo>
                <a:lnTo>
                  <a:pt x="457856" y="709721"/>
                </a:lnTo>
                <a:lnTo>
                  <a:pt x="429653" y="744290"/>
                </a:lnTo>
                <a:lnTo>
                  <a:pt x="402221" y="779501"/>
                </a:lnTo>
                <a:lnTo>
                  <a:pt x="375575" y="815342"/>
                </a:lnTo>
                <a:lnTo>
                  <a:pt x="349726" y="851800"/>
                </a:lnTo>
                <a:lnTo>
                  <a:pt x="324687" y="888862"/>
                </a:lnTo>
                <a:lnTo>
                  <a:pt x="300473" y="926515"/>
                </a:lnTo>
                <a:lnTo>
                  <a:pt x="277094" y="964746"/>
                </a:lnTo>
                <a:lnTo>
                  <a:pt x="254566" y="1003541"/>
                </a:lnTo>
                <a:lnTo>
                  <a:pt x="232899" y="1042889"/>
                </a:lnTo>
                <a:lnTo>
                  <a:pt x="212108" y="1082777"/>
                </a:lnTo>
                <a:lnTo>
                  <a:pt x="192205" y="1123190"/>
                </a:lnTo>
                <a:lnTo>
                  <a:pt x="173203" y="1164117"/>
                </a:lnTo>
                <a:lnTo>
                  <a:pt x="155116" y="1205545"/>
                </a:lnTo>
                <a:lnTo>
                  <a:pt x="137955" y="1247460"/>
                </a:lnTo>
                <a:lnTo>
                  <a:pt x="121734" y="1289849"/>
                </a:lnTo>
                <a:lnTo>
                  <a:pt x="106466" y="1332701"/>
                </a:lnTo>
                <a:lnTo>
                  <a:pt x="92164" y="1376001"/>
                </a:lnTo>
                <a:lnTo>
                  <a:pt x="78840" y="1419737"/>
                </a:lnTo>
                <a:lnTo>
                  <a:pt x="66508" y="1463896"/>
                </a:lnTo>
                <a:lnTo>
                  <a:pt x="55181" y="1508464"/>
                </a:lnTo>
                <a:lnTo>
                  <a:pt x="44871" y="1553430"/>
                </a:lnTo>
                <a:lnTo>
                  <a:pt x="35591" y="1598780"/>
                </a:lnTo>
                <a:lnTo>
                  <a:pt x="27355" y="1644502"/>
                </a:lnTo>
                <a:lnTo>
                  <a:pt x="20175" y="1690581"/>
                </a:lnTo>
                <a:lnTo>
                  <a:pt x="14064" y="1737006"/>
                </a:lnTo>
                <a:lnTo>
                  <a:pt x="9035" y="1783763"/>
                </a:lnTo>
                <a:lnTo>
                  <a:pt x="5102" y="1830840"/>
                </a:lnTo>
                <a:lnTo>
                  <a:pt x="2276" y="1878224"/>
                </a:lnTo>
                <a:lnTo>
                  <a:pt x="571" y="1925901"/>
                </a:lnTo>
                <a:lnTo>
                  <a:pt x="0" y="1973859"/>
                </a:lnTo>
                <a:lnTo>
                  <a:pt x="571" y="2021817"/>
                </a:lnTo>
                <a:lnTo>
                  <a:pt x="2276" y="2069495"/>
                </a:lnTo>
                <a:lnTo>
                  <a:pt x="5102" y="2116879"/>
                </a:lnTo>
                <a:lnTo>
                  <a:pt x="9035" y="2163956"/>
                </a:lnTo>
                <a:lnTo>
                  <a:pt x="14064" y="2210714"/>
                </a:lnTo>
                <a:lnTo>
                  <a:pt x="20175" y="2257140"/>
                </a:lnTo>
                <a:lnTo>
                  <a:pt x="27355" y="2303220"/>
                </a:lnTo>
                <a:lnTo>
                  <a:pt x="35591" y="2348941"/>
                </a:lnTo>
                <a:lnTo>
                  <a:pt x="44871" y="2394292"/>
                </a:lnTo>
                <a:lnTo>
                  <a:pt x="55181" y="2439258"/>
                </a:lnTo>
                <a:lnTo>
                  <a:pt x="66508" y="2483827"/>
                </a:lnTo>
                <a:lnTo>
                  <a:pt x="78840" y="2527987"/>
                </a:lnTo>
                <a:lnTo>
                  <a:pt x="92164" y="2571723"/>
                </a:lnTo>
                <a:lnTo>
                  <a:pt x="106466" y="2615023"/>
                </a:lnTo>
                <a:lnTo>
                  <a:pt x="121734" y="2657875"/>
                </a:lnTo>
                <a:lnTo>
                  <a:pt x="137955" y="2700265"/>
                </a:lnTo>
                <a:lnTo>
                  <a:pt x="155116" y="2742180"/>
                </a:lnTo>
                <a:lnTo>
                  <a:pt x="173203" y="2783608"/>
                </a:lnTo>
                <a:lnTo>
                  <a:pt x="192205" y="2824535"/>
                </a:lnTo>
                <a:lnTo>
                  <a:pt x="212108" y="2864949"/>
                </a:lnTo>
                <a:lnTo>
                  <a:pt x="232899" y="2904837"/>
                </a:lnTo>
                <a:lnTo>
                  <a:pt x="254566" y="2944185"/>
                </a:lnTo>
                <a:lnTo>
                  <a:pt x="277094" y="2982981"/>
                </a:lnTo>
                <a:lnTo>
                  <a:pt x="300473" y="3021212"/>
                </a:lnTo>
                <a:lnTo>
                  <a:pt x="324687" y="3058865"/>
                </a:lnTo>
                <a:lnTo>
                  <a:pt x="349726" y="3095927"/>
                </a:lnTo>
                <a:lnTo>
                  <a:pt x="375575" y="3132385"/>
                </a:lnTo>
                <a:lnTo>
                  <a:pt x="402221" y="3168227"/>
                </a:lnTo>
                <a:lnTo>
                  <a:pt x="429653" y="3203438"/>
                </a:lnTo>
                <a:lnTo>
                  <a:pt x="457856" y="3238007"/>
                </a:lnTo>
                <a:lnTo>
                  <a:pt x="486819" y="3271921"/>
                </a:lnTo>
                <a:lnTo>
                  <a:pt x="516527" y="3305166"/>
                </a:lnTo>
                <a:lnTo>
                  <a:pt x="546969" y="3337729"/>
                </a:lnTo>
                <a:lnTo>
                  <a:pt x="578130" y="3369598"/>
                </a:lnTo>
                <a:lnTo>
                  <a:pt x="609999" y="3400760"/>
                </a:lnTo>
                <a:lnTo>
                  <a:pt x="642563" y="3431202"/>
                </a:lnTo>
                <a:lnTo>
                  <a:pt x="675808" y="3460911"/>
                </a:lnTo>
                <a:lnTo>
                  <a:pt x="709721" y="3489873"/>
                </a:lnTo>
                <a:lnTo>
                  <a:pt x="744290" y="3518077"/>
                </a:lnTo>
                <a:lnTo>
                  <a:pt x="779501" y="3545508"/>
                </a:lnTo>
                <a:lnTo>
                  <a:pt x="815342" y="3572155"/>
                </a:lnTo>
                <a:lnTo>
                  <a:pt x="851800" y="3598004"/>
                </a:lnTo>
                <a:lnTo>
                  <a:pt x="888862" y="3623043"/>
                </a:lnTo>
                <a:lnTo>
                  <a:pt x="926515" y="3647257"/>
                </a:lnTo>
                <a:lnTo>
                  <a:pt x="964746" y="3670636"/>
                </a:lnTo>
                <a:lnTo>
                  <a:pt x="1003541" y="3693165"/>
                </a:lnTo>
                <a:lnTo>
                  <a:pt x="1042889" y="3714831"/>
                </a:lnTo>
                <a:lnTo>
                  <a:pt x="1082777" y="3735622"/>
                </a:lnTo>
                <a:lnTo>
                  <a:pt x="1123190" y="3755525"/>
                </a:lnTo>
                <a:lnTo>
                  <a:pt x="1164117" y="3774527"/>
                </a:lnTo>
                <a:lnTo>
                  <a:pt x="1205545" y="3792615"/>
                </a:lnTo>
                <a:lnTo>
                  <a:pt x="1247460" y="3809776"/>
                </a:lnTo>
                <a:lnTo>
                  <a:pt x="1289849" y="3825996"/>
                </a:lnTo>
                <a:lnTo>
                  <a:pt x="1332701" y="3841264"/>
                </a:lnTo>
                <a:lnTo>
                  <a:pt x="1376001" y="3855567"/>
                </a:lnTo>
                <a:lnTo>
                  <a:pt x="1419737" y="3868890"/>
                </a:lnTo>
                <a:lnTo>
                  <a:pt x="1463896" y="3881222"/>
                </a:lnTo>
                <a:lnTo>
                  <a:pt x="1508464" y="3892550"/>
                </a:lnTo>
                <a:lnTo>
                  <a:pt x="1553430" y="3902860"/>
                </a:lnTo>
                <a:lnTo>
                  <a:pt x="1598780" y="3912139"/>
                </a:lnTo>
                <a:lnTo>
                  <a:pt x="1644502" y="3920376"/>
                </a:lnTo>
                <a:lnTo>
                  <a:pt x="1690581" y="3927556"/>
                </a:lnTo>
                <a:lnTo>
                  <a:pt x="1737006" y="3933666"/>
                </a:lnTo>
                <a:lnTo>
                  <a:pt x="1783763" y="3938695"/>
                </a:lnTo>
                <a:lnTo>
                  <a:pt x="1830840" y="3942629"/>
                </a:lnTo>
                <a:lnTo>
                  <a:pt x="1878224" y="3945455"/>
                </a:lnTo>
                <a:lnTo>
                  <a:pt x="1925901" y="3947160"/>
                </a:lnTo>
                <a:lnTo>
                  <a:pt x="1973859" y="3947731"/>
                </a:lnTo>
                <a:lnTo>
                  <a:pt x="6209982" y="3947731"/>
                </a:lnTo>
                <a:lnTo>
                  <a:pt x="6209982" y="0"/>
                </a:lnTo>
                <a:close/>
              </a:path>
            </a:pathLst>
          </a:custGeom>
          <a:solidFill>
            <a:srgbClr val="0ABBB5"/>
          </a:solidFill>
        </p:spPr>
        <p:txBody>
          <a:bodyPr wrap="square" lIns="0" tIns="0" rIns="0" bIns="0" rtlCol="0"/>
          <a:lstStyle/>
          <a:p>
            <a:endParaRPr/>
          </a:p>
        </p:txBody>
      </p:sp>
      <p:pic>
        <p:nvPicPr>
          <p:cNvPr id="4" name="object 4"/>
          <p:cNvPicPr/>
          <p:nvPr/>
        </p:nvPicPr>
        <p:blipFill>
          <a:blip r:embed="rId2" cstate="print"/>
          <a:stretch>
            <a:fillRect/>
          </a:stretch>
        </p:blipFill>
        <p:spPr>
          <a:xfrm>
            <a:off x="9642030" y="882002"/>
            <a:ext cx="5477955" cy="5949861"/>
          </a:xfrm>
          <a:prstGeom prst="rect">
            <a:avLst/>
          </a:prstGeom>
        </p:spPr>
      </p:pic>
      <p:pic>
        <p:nvPicPr>
          <p:cNvPr id="5" name="object 5"/>
          <p:cNvPicPr/>
          <p:nvPr/>
        </p:nvPicPr>
        <p:blipFill>
          <a:blip r:embed="rId3" cstate="print"/>
          <a:stretch>
            <a:fillRect/>
          </a:stretch>
        </p:blipFill>
        <p:spPr>
          <a:xfrm>
            <a:off x="11924998" y="1663191"/>
            <a:ext cx="1372497" cy="654812"/>
          </a:xfrm>
          <a:prstGeom prst="rect">
            <a:avLst/>
          </a:prstGeom>
        </p:spPr>
      </p:pic>
      <p:sp>
        <p:nvSpPr>
          <p:cNvPr id="10" name="object 10"/>
          <p:cNvSpPr txBox="1">
            <a:spLocks noGrp="1"/>
          </p:cNvSpPr>
          <p:nvPr>
            <p:ph type="title"/>
          </p:nvPr>
        </p:nvSpPr>
        <p:spPr>
          <a:xfrm>
            <a:off x="798663" y="779929"/>
            <a:ext cx="6840892" cy="3783087"/>
          </a:xfrm>
          <a:prstGeom prst="rect">
            <a:avLst/>
          </a:prstGeom>
        </p:spPr>
        <p:txBody>
          <a:bodyPr vert="horz" wrap="square" lIns="0" tIns="88900" rIns="0" bIns="0" rtlCol="0">
            <a:spAutoFit/>
          </a:bodyPr>
          <a:lstStyle/>
          <a:p>
            <a:pPr marL="12700" marR="5080">
              <a:spcBef>
                <a:spcPts val="700"/>
              </a:spcBef>
            </a:pPr>
            <a:r>
              <a:rPr lang="en-CA" sz="4000" kern="0" dirty="0">
                <a:effectLst/>
                <a:latin typeface="Century Gothic" panose="020B0502020202020204" pitchFamily="34" charset="0"/>
                <a:ea typeface="Times New Roman" panose="02020603050405020304" pitchFamily="18" charset="0"/>
              </a:rPr>
              <a:t>Storytelling has been a fundamental part of human culture for thousands of years. It is a powerful way to communicate ideas, values, and emotions. </a:t>
            </a:r>
            <a:endParaRPr sz="4000" dirty="0">
              <a:latin typeface="Century Gothic" panose="020B0502020202020204" pitchFamily="34" charset="0"/>
            </a:endParaRPr>
          </a:p>
        </p:txBody>
      </p:sp>
      <p:sp>
        <p:nvSpPr>
          <p:cNvPr id="12" name="object 12"/>
          <p:cNvSpPr/>
          <p:nvPr/>
        </p:nvSpPr>
        <p:spPr>
          <a:xfrm>
            <a:off x="342569" y="779930"/>
            <a:ext cx="361950" cy="345440"/>
          </a:xfrm>
          <a:custGeom>
            <a:avLst/>
            <a:gdLst/>
            <a:ahLst/>
            <a:cxnLst/>
            <a:rect l="l" t="t" r="r" b="b"/>
            <a:pathLst>
              <a:path w="361950" h="345440">
                <a:moveTo>
                  <a:pt x="171780" y="0"/>
                </a:moveTo>
                <a:lnTo>
                  <a:pt x="126111" y="6134"/>
                </a:lnTo>
                <a:lnTo>
                  <a:pt x="85077" y="23456"/>
                </a:lnTo>
                <a:lnTo>
                  <a:pt x="50317" y="50317"/>
                </a:lnTo>
                <a:lnTo>
                  <a:pt x="23456" y="85090"/>
                </a:lnTo>
                <a:lnTo>
                  <a:pt x="6134" y="126123"/>
                </a:lnTo>
                <a:lnTo>
                  <a:pt x="0" y="171780"/>
                </a:lnTo>
                <a:lnTo>
                  <a:pt x="0" y="271932"/>
                </a:lnTo>
                <a:lnTo>
                  <a:pt x="5727" y="300329"/>
                </a:lnTo>
                <a:lnTo>
                  <a:pt x="21361" y="323519"/>
                </a:lnTo>
                <a:lnTo>
                  <a:pt x="44564" y="339153"/>
                </a:lnTo>
                <a:lnTo>
                  <a:pt x="72961" y="344881"/>
                </a:lnTo>
                <a:lnTo>
                  <a:pt x="101346" y="339153"/>
                </a:lnTo>
                <a:lnTo>
                  <a:pt x="124536" y="323519"/>
                </a:lnTo>
                <a:lnTo>
                  <a:pt x="140169" y="300329"/>
                </a:lnTo>
                <a:lnTo>
                  <a:pt x="145910" y="271932"/>
                </a:lnTo>
                <a:lnTo>
                  <a:pt x="145910" y="171780"/>
                </a:lnTo>
                <a:lnTo>
                  <a:pt x="147942" y="161709"/>
                </a:lnTo>
                <a:lnTo>
                  <a:pt x="153479" y="153492"/>
                </a:lnTo>
                <a:lnTo>
                  <a:pt x="161709" y="147942"/>
                </a:lnTo>
                <a:lnTo>
                  <a:pt x="171780" y="145910"/>
                </a:lnTo>
                <a:lnTo>
                  <a:pt x="171780" y="0"/>
                </a:lnTo>
                <a:close/>
              </a:path>
              <a:path w="361950" h="345440">
                <a:moveTo>
                  <a:pt x="361619" y="0"/>
                </a:moveTo>
                <a:lnTo>
                  <a:pt x="315963" y="6134"/>
                </a:lnTo>
                <a:lnTo>
                  <a:pt x="274929" y="23456"/>
                </a:lnTo>
                <a:lnTo>
                  <a:pt x="240169" y="50317"/>
                </a:lnTo>
                <a:lnTo>
                  <a:pt x="213309" y="85090"/>
                </a:lnTo>
                <a:lnTo>
                  <a:pt x="195999" y="126123"/>
                </a:lnTo>
                <a:lnTo>
                  <a:pt x="189852" y="171780"/>
                </a:lnTo>
                <a:lnTo>
                  <a:pt x="189852" y="271932"/>
                </a:lnTo>
                <a:lnTo>
                  <a:pt x="195592" y="300329"/>
                </a:lnTo>
                <a:lnTo>
                  <a:pt x="211226" y="323519"/>
                </a:lnTo>
                <a:lnTo>
                  <a:pt x="234403" y="339153"/>
                </a:lnTo>
                <a:lnTo>
                  <a:pt x="262801" y="344881"/>
                </a:lnTo>
                <a:lnTo>
                  <a:pt x="291198" y="339153"/>
                </a:lnTo>
                <a:lnTo>
                  <a:pt x="314388" y="323519"/>
                </a:lnTo>
                <a:lnTo>
                  <a:pt x="330022" y="300329"/>
                </a:lnTo>
                <a:lnTo>
                  <a:pt x="335749" y="271932"/>
                </a:lnTo>
                <a:lnTo>
                  <a:pt x="335749" y="171780"/>
                </a:lnTo>
                <a:lnTo>
                  <a:pt x="337781" y="161709"/>
                </a:lnTo>
                <a:lnTo>
                  <a:pt x="343331" y="153492"/>
                </a:lnTo>
                <a:lnTo>
                  <a:pt x="351561" y="147942"/>
                </a:lnTo>
                <a:lnTo>
                  <a:pt x="361619" y="145910"/>
                </a:lnTo>
                <a:lnTo>
                  <a:pt x="361619" y="0"/>
                </a:lnTo>
                <a:close/>
              </a:path>
            </a:pathLst>
          </a:custGeom>
          <a:solidFill>
            <a:srgbClr val="0ABBB5"/>
          </a:solidFill>
        </p:spPr>
        <p:txBody>
          <a:bodyPr wrap="square" lIns="0" tIns="0" rIns="0" bIns="0" rtlCol="0"/>
          <a:lstStyle/>
          <a:p>
            <a:endParaRPr/>
          </a:p>
        </p:txBody>
      </p:sp>
      <p:grpSp>
        <p:nvGrpSpPr>
          <p:cNvPr id="16" name="object 16"/>
          <p:cNvGrpSpPr/>
          <p:nvPr/>
        </p:nvGrpSpPr>
        <p:grpSpPr>
          <a:xfrm>
            <a:off x="381603" y="7219796"/>
            <a:ext cx="646430" cy="90170"/>
            <a:chOff x="381603" y="7219796"/>
            <a:chExt cx="646430" cy="90170"/>
          </a:xfrm>
        </p:grpSpPr>
        <p:sp>
          <p:nvSpPr>
            <p:cNvPr id="17" name="object 17"/>
            <p:cNvSpPr/>
            <p:nvPr/>
          </p:nvSpPr>
          <p:spPr>
            <a:xfrm>
              <a:off x="426599" y="7219801"/>
              <a:ext cx="556260" cy="90170"/>
            </a:xfrm>
            <a:custGeom>
              <a:avLst/>
              <a:gdLst/>
              <a:ahLst/>
              <a:cxnLst/>
              <a:rect l="l" t="t" r="r" b="b"/>
              <a:pathLst>
                <a:path w="556260" h="90170">
                  <a:moveTo>
                    <a:pt x="138963" y="0"/>
                  </a:moveTo>
                  <a:lnTo>
                    <a:pt x="0" y="0"/>
                  </a:lnTo>
                  <a:lnTo>
                    <a:pt x="17515" y="3535"/>
                  </a:lnTo>
                  <a:lnTo>
                    <a:pt x="31818" y="13177"/>
                  </a:lnTo>
                  <a:lnTo>
                    <a:pt x="41460" y="27480"/>
                  </a:lnTo>
                  <a:lnTo>
                    <a:pt x="44996" y="44996"/>
                  </a:lnTo>
                  <a:lnTo>
                    <a:pt x="41460" y="62513"/>
                  </a:lnTo>
                  <a:lnTo>
                    <a:pt x="31818" y="76820"/>
                  </a:lnTo>
                  <a:lnTo>
                    <a:pt x="17515" y="86467"/>
                  </a:lnTo>
                  <a:lnTo>
                    <a:pt x="0" y="90004"/>
                  </a:lnTo>
                  <a:lnTo>
                    <a:pt x="138963" y="90004"/>
                  </a:lnTo>
                  <a:lnTo>
                    <a:pt x="121447" y="86467"/>
                  </a:lnTo>
                  <a:lnTo>
                    <a:pt x="107145" y="76820"/>
                  </a:lnTo>
                  <a:lnTo>
                    <a:pt x="97502" y="62513"/>
                  </a:lnTo>
                  <a:lnTo>
                    <a:pt x="93967" y="44996"/>
                  </a:lnTo>
                  <a:lnTo>
                    <a:pt x="97502" y="27480"/>
                  </a:lnTo>
                  <a:lnTo>
                    <a:pt x="107145" y="13177"/>
                  </a:lnTo>
                  <a:lnTo>
                    <a:pt x="121447" y="3535"/>
                  </a:lnTo>
                  <a:lnTo>
                    <a:pt x="138963" y="0"/>
                  </a:lnTo>
                  <a:close/>
                </a:path>
                <a:path w="556260" h="90170">
                  <a:moveTo>
                    <a:pt x="277926" y="0"/>
                  </a:moveTo>
                  <a:lnTo>
                    <a:pt x="138963" y="0"/>
                  </a:lnTo>
                  <a:lnTo>
                    <a:pt x="156479" y="3535"/>
                  </a:lnTo>
                  <a:lnTo>
                    <a:pt x="170781" y="13177"/>
                  </a:lnTo>
                  <a:lnTo>
                    <a:pt x="180423" y="27480"/>
                  </a:lnTo>
                  <a:lnTo>
                    <a:pt x="183959" y="44996"/>
                  </a:lnTo>
                  <a:lnTo>
                    <a:pt x="180423" y="62513"/>
                  </a:lnTo>
                  <a:lnTo>
                    <a:pt x="170781" y="76820"/>
                  </a:lnTo>
                  <a:lnTo>
                    <a:pt x="156479" y="86467"/>
                  </a:lnTo>
                  <a:lnTo>
                    <a:pt x="138963" y="90004"/>
                  </a:lnTo>
                  <a:lnTo>
                    <a:pt x="277926" y="90004"/>
                  </a:lnTo>
                  <a:lnTo>
                    <a:pt x="260408" y="86467"/>
                  </a:lnTo>
                  <a:lnTo>
                    <a:pt x="246102" y="76820"/>
                  </a:lnTo>
                  <a:lnTo>
                    <a:pt x="236455" y="62513"/>
                  </a:lnTo>
                  <a:lnTo>
                    <a:pt x="232918" y="44996"/>
                  </a:lnTo>
                  <a:lnTo>
                    <a:pt x="236455" y="27480"/>
                  </a:lnTo>
                  <a:lnTo>
                    <a:pt x="246102" y="13177"/>
                  </a:lnTo>
                  <a:lnTo>
                    <a:pt x="260408" y="3535"/>
                  </a:lnTo>
                  <a:lnTo>
                    <a:pt x="277926" y="0"/>
                  </a:lnTo>
                  <a:close/>
                </a:path>
                <a:path w="556260" h="90170">
                  <a:moveTo>
                    <a:pt x="416877" y="0"/>
                  </a:moveTo>
                  <a:lnTo>
                    <a:pt x="277926" y="0"/>
                  </a:lnTo>
                  <a:lnTo>
                    <a:pt x="295442" y="3535"/>
                  </a:lnTo>
                  <a:lnTo>
                    <a:pt x="309745" y="13177"/>
                  </a:lnTo>
                  <a:lnTo>
                    <a:pt x="319387" y="27480"/>
                  </a:lnTo>
                  <a:lnTo>
                    <a:pt x="322922" y="44996"/>
                  </a:lnTo>
                  <a:lnTo>
                    <a:pt x="319387" y="62513"/>
                  </a:lnTo>
                  <a:lnTo>
                    <a:pt x="309745" y="76820"/>
                  </a:lnTo>
                  <a:lnTo>
                    <a:pt x="295442" y="86467"/>
                  </a:lnTo>
                  <a:lnTo>
                    <a:pt x="277926" y="90004"/>
                  </a:lnTo>
                  <a:lnTo>
                    <a:pt x="416877" y="90004"/>
                  </a:lnTo>
                  <a:lnTo>
                    <a:pt x="399361" y="86467"/>
                  </a:lnTo>
                  <a:lnTo>
                    <a:pt x="385059" y="76820"/>
                  </a:lnTo>
                  <a:lnTo>
                    <a:pt x="375416" y="62513"/>
                  </a:lnTo>
                  <a:lnTo>
                    <a:pt x="371881" y="44996"/>
                  </a:lnTo>
                  <a:lnTo>
                    <a:pt x="375416" y="27480"/>
                  </a:lnTo>
                  <a:lnTo>
                    <a:pt x="385059" y="13177"/>
                  </a:lnTo>
                  <a:lnTo>
                    <a:pt x="399361" y="3535"/>
                  </a:lnTo>
                  <a:lnTo>
                    <a:pt x="416877" y="0"/>
                  </a:lnTo>
                  <a:close/>
                </a:path>
                <a:path w="556260" h="90170">
                  <a:moveTo>
                    <a:pt x="555840" y="0"/>
                  </a:moveTo>
                  <a:lnTo>
                    <a:pt x="416877" y="0"/>
                  </a:lnTo>
                  <a:lnTo>
                    <a:pt x="434395" y="3535"/>
                  </a:lnTo>
                  <a:lnTo>
                    <a:pt x="448702" y="13177"/>
                  </a:lnTo>
                  <a:lnTo>
                    <a:pt x="458348" y="27480"/>
                  </a:lnTo>
                  <a:lnTo>
                    <a:pt x="461886" y="44996"/>
                  </a:lnTo>
                  <a:lnTo>
                    <a:pt x="458348" y="62513"/>
                  </a:lnTo>
                  <a:lnTo>
                    <a:pt x="448702" y="76820"/>
                  </a:lnTo>
                  <a:lnTo>
                    <a:pt x="434395" y="86467"/>
                  </a:lnTo>
                  <a:lnTo>
                    <a:pt x="416877" y="90004"/>
                  </a:lnTo>
                  <a:lnTo>
                    <a:pt x="555840" y="90004"/>
                  </a:lnTo>
                  <a:lnTo>
                    <a:pt x="538325" y="86467"/>
                  </a:lnTo>
                  <a:lnTo>
                    <a:pt x="524022" y="76820"/>
                  </a:lnTo>
                  <a:lnTo>
                    <a:pt x="514380" y="62513"/>
                  </a:lnTo>
                  <a:lnTo>
                    <a:pt x="510844" y="44996"/>
                  </a:lnTo>
                  <a:lnTo>
                    <a:pt x="514380" y="27480"/>
                  </a:lnTo>
                  <a:lnTo>
                    <a:pt x="524022" y="13177"/>
                  </a:lnTo>
                  <a:lnTo>
                    <a:pt x="538325" y="3535"/>
                  </a:lnTo>
                  <a:lnTo>
                    <a:pt x="555840" y="0"/>
                  </a:lnTo>
                  <a:close/>
                </a:path>
              </a:pathLst>
            </a:custGeom>
            <a:solidFill>
              <a:srgbClr val="DFE7F5">
                <a:alpha val="50000"/>
              </a:srgbClr>
            </a:solidFill>
          </p:spPr>
          <p:txBody>
            <a:bodyPr wrap="square" lIns="0" tIns="0" rIns="0" bIns="0" rtlCol="0"/>
            <a:lstStyle/>
            <a:p>
              <a:endParaRPr/>
            </a:p>
          </p:txBody>
        </p:sp>
        <p:sp>
          <p:nvSpPr>
            <p:cNvPr id="18" name="object 18"/>
            <p:cNvSpPr/>
            <p:nvPr/>
          </p:nvSpPr>
          <p:spPr>
            <a:xfrm>
              <a:off x="381603" y="7219799"/>
              <a:ext cx="90170" cy="90170"/>
            </a:xfrm>
            <a:custGeom>
              <a:avLst/>
              <a:gdLst/>
              <a:ahLst/>
              <a:cxnLst/>
              <a:rect l="l" t="t" r="r" b="b"/>
              <a:pathLst>
                <a:path w="90170" h="90170">
                  <a:moveTo>
                    <a:pt x="44996" y="0"/>
                  </a:moveTo>
                  <a:lnTo>
                    <a:pt x="27480" y="3537"/>
                  </a:lnTo>
                  <a:lnTo>
                    <a:pt x="13177" y="13184"/>
                  </a:lnTo>
                  <a:lnTo>
                    <a:pt x="3535" y="27490"/>
                  </a:lnTo>
                  <a:lnTo>
                    <a:pt x="0" y="45008"/>
                  </a:lnTo>
                  <a:lnTo>
                    <a:pt x="3535" y="62524"/>
                  </a:lnTo>
                  <a:lnTo>
                    <a:pt x="13177" y="76827"/>
                  </a:lnTo>
                  <a:lnTo>
                    <a:pt x="27480" y="86469"/>
                  </a:lnTo>
                  <a:lnTo>
                    <a:pt x="44996" y="90004"/>
                  </a:lnTo>
                  <a:lnTo>
                    <a:pt x="62511" y="86469"/>
                  </a:lnTo>
                  <a:lnTo>
                    <a:pt x="76814" y="76827"/>
                  </a:lnTo>
                  <a:lnTo>
                    <a:pt x="86456" y="62524"/>
                  </a:lnTo>
                  <a:lnTo>
                    <a:pt x="89992" y="45008"/>
                  </a:lnTo>
                  <a:lnTo>
                    <a:pt x="86456" y="27490"/>
                  </a:lnTo>
                  <a:lnTo>
                    <a:pt x="76814" y="13184"/>
                  </a:lnTo>
                  <a:lnTo>
                    <a:pt x="62511" y="3537"/>
                  </a:lnTo>
                  <a:lnTo>
                    <a:pt x="44996" y="0"/>
                  </a:lnTo>
                  <a:close/>
                </a:path>
              </a:pathLst>
            </a:custGeom>
            <a:solidFill>
              <a:srgbClr val="DFE7F5"/>
            </a:solidFill>
          </p:spPr>
          <p:txBody>
            <a:bodyPr wrap="square" lIns="0" tIns="0" rIns="0" bIns="0" rtlCol="0"/>
            <a:lstStyle/>
            <a:p>
              <a:endParaRPr/>
            </a:p>
          </p:txBody>
        </p:sp>
        <p:pic>
          <p:nvPicPr>
            <p:cNvPr id="19" name="object 19"/>
            <p:cNvPicPr/>
            <p:nvPr/>
          </p:nvPicPr>
          <p:blipFill>
            <a:blip r:embed="rId4" cstate="print"/>
            <a:stretch>
              <a:fillRect/>
            </a:stretch>
          </p:blipFill>
          <p:spPr>
            <a:xfrm>
              <a:off x="798663" y="7219799"/>
              <a:ext cx="89992" cy="90004"/>
            </a:xfrm>
            <a:prstGeom prst="rect">
              <a:avLst/>
            </a:prstGeom>
          </p:spPr>
        </p:pic>
        <p:pic>
          <p:nvPicPr>
            <p:cNvPr id="20" name="object 20"/>
            <p:cNvPicPr/>
            <p:nvPr/>
          </p:nvPicPr>
          <p:blipFill>
            <a:blip r:embed="rId4" cstate="print"/>
            <a:stretch>
              <a:fillRect/>
            </a:stretch>
          </p:blipFill>
          <p:spPr>
            <a:xfrm>
              <a:off x="937442" y="7219799"/>
              <a:ext cx="89992" cy="90004"/>
            </a:xfrm>
            <a:prstGeom prst="rect">
              <a:avLst/>
            </a:prstGeom>
          </p:spPr>
        </p:pic>
        <p:pic>
          <p:nvPicPr>
            <p:cNvPr id="21" name="object 21"/>
            <p:cNvPicPr/>
            <p:nvPr/>
          </p:nvPicPr>
          <p:blipFill>
            <a:blip r:embed="rId4" cstate="print"/>
            <a:stretch>
              <a:fillRect/>
            </a:stretch>
          </p:blipFill>
          <p:spPr>
            <a:xfrm>
              <a:off x="659523" y="7219799"/>
              <a:ext cx="89992" cy="90004"/>
            </a:xfrm>
            <a:prstGeom prst="rect">
              <a:avLst/>
            </a:prstGeom>
          </p:spPr>
        </p:pic>
        <p:pic>
          <p:nvPicPr>
            <p:cNvPr id="22" name="object 22"/>
            <p:cNvPicPr/>
            <p:nvPr/>
          </p:nvPicPr>
          <p:blipFill>
            <a:blip r:embed="rId4" cstate="print"/>
            <a:stretch>
              <a:fillRect/>
            </a:stretch>
          </p:blipFill>
          <p:spPr>
            <a:xfrm>
              <a:off x="520562" y="7219799"/>
              <a:ext cx="89992" cy="90004"/>
            </a:xfrm>
            <a:prstGeom prst="rect">
              <a:avLst/>
            </a:prstGeom>
          </p:spPr>
        </p:pic>
        <p:sp>
          <p:nvSpPr>
            <p:cNvPr id="23" name="object 23"/>
            <p:cNvSpPr/>
            <p:nvPr/>
          </p:nvSpPr>
          <p:spPr>
            <a:xfrm>
              <a:off x="381604" y="7219796"/>
              <a:ext cx="90170" cy="90170"/>
            </a:xfrm>
            <a:custGeom>
              <a:avLst/>
              <a:gdLst/>
              <a:ahLst/>
              <a:cxnLst/>
              <a:rect l="l" t="t" r="r" b="b"/>
              <a:pathLst>
                <a:path w="90170" h="90170">
                  <a:moveTo>
                    <a:pt x="44996" y="0"/>
                  </a:moveTo>
                  <a:lnTo>
                    <a:pt x="27480" y="3537"/>
                  </a:lnTo>
                  <a:lnTo>
                    <a:pt x="13177" y="13184"/>
                  </a:lnTo>
                  <a:lnTo>
                    <a:pt x="3535" y="27490"/>
                  </a:lnTo>
                  <a:lnTo>
                    <a:pt x="0" y="45008"/>
                  </a:lnTo>
                  <a:lnTo>
                    <a:pt x="3535" y="62524"/>
                  </a:lnTo>
                  <a:lnTo>
                    <a:pt x="13177" y="76827"/>
                  </a:lnTo>
                  <a:lnTo>
                    <a:pt x="27480" y="86469"/>
                  </a:lnTo>
                  <a:lnTo>
                    <a:pt x="44996" y="90004"/>
                  </a:lnTo>
                  <a:lnTo>
                    <a:pt x="62511" y="86469"/>
                  </a:lnTo>
                  <a:lnTo>
                    <a:pt x="76814" y="76827"/>
                  </a:lnTo>
                  <a:lnTo>
                    <a:pt x="86456" y="62524"/>
                  </a:lnTo>
                  <a:lnTo>
                    <a:pt x="89992" y="45008"/>
                  </a:lnTo>
                  <a:lnTo>
                    <a:pt x="86456" y="27490"/>
                  </a:lnTo>
                  <a:lnTo>
                    <a:pt x="76814" y="13184"/>
                  </a:lnTo>
                  <a:lnTo>
                    <a:pt x="62511" y="3537"/>
                  </a:lnTo>
                  <a:lnTo>
                    <a:pt x="44996" y="0"/>
                  </a:lnTo>
                  <a:close/>
                </a:path>
              </a:pathLst>
            </a:custGeom>
            <a:solidFill>
              <a:srgbClr val="0ABBB5"/>
            </a:solidFill>
          </p:spPr>
          <p:txBody>
            <a:bodyPr wrap="square" lIns="0" tIns="0" rIns="0" bIns="0" rtlCol="0"/>
            <a:lstStyle/>
            <a:p>
              <a:endParaRPr/>
            </a:p>
          </p:txBody>
        </p:sp>
      </p:grpSp>
      <p:sp>
        <p:nvSpPr>
          <p:cNvPr id="2" name="object 12">
            <a:extLst>
              <a:ext uri="{FF2B5EF4-FFF2-40B4-BE49-F238E27FC236}">
                <a16:creationId xmlns:a16="http://schemas.microsoft.com/office/drawing/2014/main" id="{8EE0FA8D-0FEB-6469-2E93-CC92BF1E0FC8}"/>
              </a:ext>
            </a:extLst>
          </p:cNvPr>
          <p:cNvSpPr/>
          <p:nvPr/>
        </p:nvSpPr>
        <p:spPr>
          <a:xfrm rot="10800000">
            <a:off x="6290496" y="4217576"/>
            <a:ext cx="361950" cy="345440"/>
          </a:xfrm>
          <a:custGeom>
            <a:avLst/>
            <a:gdLst/>
            <a:ahLst/>
            <a:cxnLst/>
            <a:rect l="l" t="t" r="r" b="b"/>
            <a:pathLst>
              <a:path w="361950" h="345440">
                <a:moveTo>
                  <a:pt x="171780" y="0"/>
                </a:moveTo>
                <a:lnTo>
                  <a:pt x="126111" y="6134"/>
                </a:lnTo>
                <a:lnTo>
                  <a:pt x="85077" y="23456"/>
                </a:lnTo>
                <a:lnTo>
                  <a:pt x="50317" y="50317"/>
                </a:lnTo>
                <a:lnTo>
                  <a:pt x="23456" y="85090"/>
                </a:lnTo>
                <a:lnTo>
                  <a:pt x="6134" y="126123"/>
                </a:lnTo>
                <a:lnTo>
                  <a:pt x="0" y="171780"/>
                </a:lnTo>
                <a:lnTo>
                  <a:pt x="0" y="271932"/>
                </a:lnTo>
                <a:lnTo>
                  <a:pt x="5727" y="300329"/>
                </a:lnTo>
                <a:lnTo>
                  <a:pt x="21361" y="323519"/>
                </a:lnTo>
                <a:lnTo>
                  <a:pt x="44564" y="339153"/>
                </a:lnTo>
                <a:lnTo>
                  <a:pt x="72961" y="344881"/>
                </a:lnTo>
                <a:lnTo>
                  <a:pt x="101346" y="339153"/>
                </a:lnTo>
                <a:lnTo>
                  <a:pt x="124536" y="323519"/>
                </a:lnTo>
                <a:lnTo>
                  <a:pt x="140169" y="300329"/>
                </a:lnTo>
                <a:lnTo>
                  <a:pt x="145910" y="271932"/>
                </a:lnTo>
                <a:lnTo>
                  <a:pt x="145910" y="171780"/>
                </a:lnTo>
                <a:lnTo>
                  <a:pt x="147942" y="161709"/>
                </a:lnTo>
                <a:lnTo>
                  <a:pt x="153479" y="153492"/>
                </a:lnTo>
                <a:lnTo>
                  <a:pt x="161709" y="147942"/>
                </a:lnTo>
                <a:lnTo>
                  <a:pt x="171780" y="145910"/>
                </a:lnTo>
                <a:lnTo>
                  <a:pt x="171780" y="0"/>
                </a:lnTo>
                <a:close/>
              </a:path>
              <a:path w="361950" h="345440">
                <a:moveTo>
                  <a:pt x="361619" y="0"/>
                </a:moveTo>
                <a:lnTo>
                  <a:pt x="315963" y="6134"/>
                </a:lnTo>
                <a:lnTo>
                  <a:pt x="274929" y="23456"/>
                </a:lnTo>
                <a:lnTo>
                  <a:pt x="240169" y="50317"/>
                </a:lnTo>
                <a:lnTo>
                  <a:pt x="213309" y="85090"/>
                </a:lnTo>
                <a:lnTo>
                  <a:pt x="195999" y="126123"/>
                </a:lnTo>
                <a:lnTo>
                  <a:pt x="189852" y="171780"/>
                </a:lnTo>
                <a:lnTo>
                  <a:pt x="189852" y="271932"/>
                </a:lnTo>
                <a:lnTo>
                  <a:pt x="195592" y="300329"/>
                </a:lnTo>
                <a:lnTo>
                  <a:pt x="211226" y="323519"/>
                </a:lnTo>
                <a:lnTo>
                  <a:pt x="234403" y="339153"/>
                </a:lnTo>
                <a:lnTo>
                  <a:pt x="262801" y="344881"/>
                </a:lnTo>
                <a:lnTo>
                  <a:pt x="291198" y="339153"/>
                </a:lnTo>
                <a:lnTo>
                  <a:pt x="314388" y="323519"/>
                </a:lnTo>
                <a:lnTo>
                  <a:pt x="330022" y="300329"/>
                </a:lnTo>
                <a:lnTo>
                  <a:pt x="335749" y="271932"/>
                </a:lnTo>
                <a:lnTo>
                  <a:pt x="335749" y="171780"/>
                </a:lnTo>
                <a:lnTo>
                  <a:pt x="337781" y="161709"/>
                </a:lnTo>
                <a:lnTo>
                  <a:pt x="343331" y="153492"/>
                </a:lnTo>
                <a:lnTo>
                  <a:pt x="351561" y="147942"/>
                </a:lnTo>
                <a:lnTo>
                  <a:pt x="361619" y="145910"/>
                </a:lnTo>
                <a:lnTo>
                  <a:pt x="361619" y="0"/>
                </a:lnTo>
                <a:close/>
              </a:path>
            </a:pathLst>
          </a:custGeom>
          <a:solidFill>
            <a:srgbClr val="0ABBB5"/>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0627" y="12"/>
            <a:ext cx="7595147" cy="7562838"/>
            <a:chOff x="-3027" y="12"/>
            <a:chExt cx="7563336" cy="7562838"/>
          </a:xfrm>
        </p:grpSpPr>
        <p:sp>
          <p:nvSpPr>
            <p:cNvPr id="3" name="object 3"/>
            <p:cNvSpPr/>
            <p:nvPr/>
          </p:nvSpPr>
          <p:spPr>
            <a:xfrm>
              <a:off x="0" y="12"/>
              <a:ext cx="7560309" cy="7560309"/>
            </a:xfrm>
            <a:custGeom>
              <a:avLst/>
              <a:gdLst/>
              <a:ahLst/>
              <a:cxnLst/>
              <a:rect l="l" t="t" r="r" b="b"/>
              <a:pathLst>
                <a:path w="7560309" h="7560309">
                  <a:moveTo>
                    <a:pt x="7559992" y="0"/>
                  </a:moveTo>
                  <a:lnTo>
                    <a:pt x="0" y="0"/>
                  </a:lnTo>
                  <a:lnTo>
                    <a:pt x="0" y="7559992"/>
                  </a:lnTo>
                  <a:lnTo>
                    <a:pt x="7559992" y="7559992"/>
                  </a:lnTo>
                  <a:lnTo>
                    <a:pt x="7559992" y="0"/>
                  </a:lnTo>
                  <a:close/>
                </a:path>
              </a:pathLst>
            </a:custGeom>
            <a:solidFill>
              <a:srgbClr val="191530"/>
            </a:solidFill>
          </p:spPr>
          <p:txBody>
            <a:bodyPr wrap="square" lIns="0" tIns="0" rIns="0" bIns="0" rtlCol="0"/>
            <a:lstStyle/>
            <a:p>
              <a:endParaRPr/>
            </a:p>
          </p:txBody>
        </p:sp>
        <p:sp>
          <p:nvSpPr>
            <p:cNvPr id="4" name="object 4"/>
            <p:cNvSpPr/>
            <p:nvPr/>
          </p:nvSpPr>
          <p:spPr>
            <a:xfrm>
              <a:off x="-3027" y="1253490"/>
              <a:ext cx="3109595" cy="6309360"/>
            </a:xfrm>
            <a:custGeom>
              <a:avLst/>
              <a:gdLst/>
              <a:ahLst/>
              <a:cxnLst/>
              <a:rect l="l" t="t" r="r" b="b"/>
              <a:pathLst>
                <a:path w="3109595" h="6309359">
                  <a:moveTo>
                    <a:pt x="1554594" y="0"/>
                  </a:moveTo>
                  <a:lnTo>
                    <a:pt x="1506172" y="739"/>
                  </a:lnTo>
                  <a:lnTo>
                    <a:pt x="1458119" y="2944"/>
                  </a:lnTo>
                  <a:lnTo>
                    <a:pt x="1410456" y="6593"/>
                  </a:lnTo>
                  <a:lnTo>
                    <a:pt x="1363205" y="11664"/>
                  </a:lnTo>
                  <a:lnTo>
                    <a:pt x="1316387" y="18135"/>
                  </a:lnTo>
                  <a:lnTo>
                    <a:pt x="1270024" y="25986"/>
                  </a:lnTo>
                  <a:lnTo>
                    <a:pt x="1224137" y="35195"/>
                  </a:lnTo>
                  <a:lnTo>
                    <a:pt x="1178748" y="45739"/>
                  </a:lnTo>
                  <a:lnTo>
                    <a:pt x="1133878" y="57599"/>
                  </a:lnTo>
                  <a:lnTo>
                    <a:pt x="1089549" y="70751"/>
                  </a:lnTo>
                  <a:lnTo>
                    <a:pt x="1045782" y="85175"/>
                  </a:lnTo>
                  <a:lnTo>
                    <a:pt x="1002599" y="100850"/>
                  </a:lnTo>
                  <a:lnTo>
                    <a:pt x="960021" y="117753"/>
                  </a:lnTo>
                  <a:lnTo>
                    <a:pt x="918070" y="135863"/>
                  </a:lnTo>
                  <a:lnTo>
                    <a:pt x="876767" y="155160"/>
                  </a:lnTo>
                  <a:lnTo>
                    <a:pt x="836134" y="175620"/>
                  </a:lnTo>
                  <a:lnTo>
                    <a:pt x="796192" y="197223"/>
                  </a:lnTo>
                  <a:lnTo>
                    <a:pt x="756962" y="219947"/>
                  </a:lnTo>
                  <a:lnTo>
                    <a:pt x="718467" y="243771"/>
                  </a:lnTo>
                  <a:lnTo>
                    <a:pt x="680728" y="268673"/>
                  </a:lnTo>
                  <a:lnTo>
                    <a:pt x="643766" y="294632"/>
                  </a:lnTo>
                  <a:lnTo>
                    <a:pt x="607602" y="321626"/>
                  </a:lnTo>
                  <a:lnTo>
                    <a:pt x="572259" y="349633"/>
                  </a:lnTo>
                  <a:lnTo>
                    <a:pt x="537758" y="378633"/>
                  </a:lnTo>
                  <a:lnTo>
                    <a:pt x="504120" y="408604"/>
                  </a:lnTo>
                  <a:lnTo>
                    <a:pt x="471366" y="439523"/>
                  </a:lnTo>
                  <a:lnTo>
                    <a:pt x="439519" y="471371"/>
                  </a:lnTo>
                  <a:lnTo>
                    <a:pt x="408599" y="504125"/>
                  </a:lnTo>
                  <a:lnTo>
                    <a:pt x="378629" y="537763"/>
                  </a:lnTo>
                  <a:lnTo>
                    <a:pt x="349629" y="572265"/>
                  </a:lnTo>
                  <a:lnTo>
                    <a:pt x="321622" y="607608"/>
                  </a:lnTo>
                  <a:lnTo>
                    <a:pt x="294628" y="643771"/>
                  </a:lnTo>
                  <a:lnTo>
                    <a:pt x="268669" y="680733"/>
                  </a:lnTo>
                  <a:lnTo>
                    <a:pt x="243768" y="718473"/>
                  </a:lnTo>
                  <a:lnTo>
                    <a:pt x="219944" y="756968"/>
                  </a:lnTo>
                  <a:lnTo>
                    <a:pt x="197220" y="796197"/>
                  </a:lnTo>
                  <a:lnTo>
                    <a:pt x="175617" y="836139"/>
                  </a:lnTo>
                  <a:lnTo>
                    <a:pt x="155157" y="876772"/>
                  </a:lnTo>
                  <a:lnTo>
                    <a:pt x="135861" y="918075"/>
                  </a:lnTo>
                  <a:lnTo>
                    <a:pt x="117751" y="960026"/>
                  </a:lnTo>
                  <a:lnTo>
                    <a:pt x="100848" y="1002604"/>
                  </a:lnTo>
                  <a:lnTo>
                    <a:pt x="85174" y="1045787"/>
                  </a:lnTo>
                  <a:lnTo>
                    <a:pt x="70750" y="1089554"/>
                  </a:lnTo>
                  <a:lnTo>
                    <a:pt x="57598" y="1133883"/>
                  </a:lnTo>
                  <a:lnTo>
                    <a:pt x="45739" y="1178752"/>
                  </a:lnTo>
                  <a:lnTo>
                    <a:pt x="35194" y="1224141"/>
                  </a:lnTo>
                  <a:lnTo>
                    <a:pt x="25986" y="1270027"/>
                  </a:lnTo>
                  <a:lnTo>
                    <a:pt x="18135" y="1316390"/>
                  </a:lnTo>
                  <a:lnTo>
                    <a:pt x="11664" y="1363207"/>
                  </a:lnTo>
                  <a:lnTo>
                    <a:pt x="6593" y="1410458"/>
                  </a:lnTo>
                  <a:lnTo>
                    <a:pt x="2944" y="1458120"/>
                  </a:lnTo>
                  <a:lnTo>
                    <a:pt x="739" y="1506173"/>
                  </a:lnTo>
                  <a:lnTo>
                    <a:pt x="0" y="1554594"/>
                  </a:lnTo>
                  <a:lnTo>
                    <a:pt x="0" y="6308799"/>
                  </a:lnTo>
                  <a:lnTo>
                    <a:pt x="3109188" y="6308799"/>
                  </a:lnTo>
                  <a:lnTo>
                    <a:pt x="3109188" y="1554594"/>
                  </a:lnTo>
                  <a:lnTo>
                    <a:pt x="3108448" y="1506173"/>
                  </a:lnTo>
                  <a:lnTo>
                    <a:pt x="3106243" y="1458120"/>
                  </a:lnTo>
                  <a:lnTo>
                    <a:pt x="3102595" y="1410458"/>
                  </a:lnTo>
                  <a:lnTo>
                    <a:pt x="3097524" y="1363207"/>
                  </a:lnTo>
                  <a:lnTo>
                    <a:pt x="3091053" y="1316390"/>
                  </a:lnTo>
                  <a:lnTo>
                    <a:pt x="3083202" y="1270027"/>
                  </a:lnTo>
                  <a:lnTo>
                    <a:pt x="3073994" y="1224141"/>
                  </a:lnTo>
                  <a:lnTo>
                    <a:pt x="3063449" y="1178752"/>
                  </a:lnTo>
                  <a:lnTo>
                    <a:pt x="3051590" y="1133883"/>
                  </a:lnTo>
                  <a:lnTo>
                    <a:pt x="3038438" y="1089554"/>
                  </a:lnTo>
                  <a:lnTo>
                    <a:pt x="3024013" y="1045787"/>
                  </a:lnTo>
                  <a:lnTo>
                    <a:pt x="3008339" y="1002604"/>
                  </a:lnTo>
                  <a:lnTo>
                    <a:pt x="2991436" y="960026"/>
                  </a:lnTo>
                  <a:lnTo>
                    <a:pt x="2973326" y="918075"/>
                  </a:lnTo>
                  <a:lnTo>
                    <a:pt x="2954030" y="876772"/>
                  </a:lnTo>
                  <a:lnTo>
                    <a:pt x="2933570" y="836139"/>
                  </a:lnTo>
                  <a:lnTo>
                    <a:pt x="2911968" y="796197"/>
                  </a:lnTo>
                  <a:lnTo>
                    <a:pt x="2889244" y="756968"/>
                  </a:lnTo>
                  <a:lnTo>
                    <a:pt x="2865420" y="718473"/>
                  </a:lnTo>
                  <a:lnTo>
                    <a:pt x="2840518" y="680733"/>
                  </a:lnTo>
                  <a:lnTo>
                    <a:pt x="2814560" y="643771"/>
                  </a:lnTo>
                  <a:lnTo>
                    <a:pt x="2787566" y="607608"/>
                  </a:lnTo>
                  <a:lnTo>
                    <a:pt x="2759558" y="572265"/>
                  </a:lnTo>
                  <a:lnTo>
                    <a:pt x="2730559" y="537763"/>
                  </a:lnTo>
                  <a:lnTo>
                    <a:pt x="2700588" y="504125"/>
                  </a:lnTo>
                  <a:lnTo>
                    <a:pt x="2669669" y="471371"/>
                  </a:lnTo>
                  <a:lnTo>
                    <a:pt x="2637821" y="439523"/>
                  </a:lnTo>
                  <a:lnTo>
                    <a:pt x="2605068" y="408604"/>
                  </a:lnTo>
                  <a:lnTo>
                    <a:pt x="2571430" y="378633"/>
                  </a:lnTo>
                  <a:lnTo>
                    <a:pt x="2536928" y="349633"/>
                  </a:lnTo>
                  <a:lnTo>
                    <a:pt x="2501585" y="321626"/>
                  </a:lnTo>
                  <a:lnTo>
                    <a:pt x="2465422" y="294632"/>
                  </a:lnTo>
                  <a:lnTo>
                    <a:pt x="2428460" y="268673"/>
                  </a:lnTo>
                  <a:lnTo>
                    <a:pt x="2390720" y="243771"/>
                  </a:lnTo>
                  <a:lnTo>
                    <a:pt x="2352225" y="219947"/>
                  </a:lnTo>
                  <a:lnTo>
                    <a:pt x="2312996" y="197223"/>
                  </a:lnTo>
                  <a:lnTo>
                    <a:pt x="2273054" y="175620"/>
                  </a:lnTo>
                  <a:lnTo>
                    <a:pt x="2232421" y="155160"/>
                  </a:lnTo>
                  <a:lnTo>
                    <a:pt x="2191118" y="135863"/>
                  </a:lnTo>
                  <a:lnTo>
                    <a:pt x="2149167" y="117753"/>
                  </a:lnTo>
                  <a:lnTo>
                    <a:pt x="2106589" y="100850"/>
                  </a:lnTo>
                  <a:lnTo>
                    <a:pt x="2063406" y="85175"/>
                  </a:lnTo>
                  <a:lnTo>
                    <a:pt x="2019639" y="70751"/>
                  </a:lnTo>
                  <a:lnTo>
                    <a:pt x="1975310" y="57599"/>
                  </a:lnTo>
                  <a:lnTo>
                    <a:pt x="1930440" y="45739"/>
                  </a:lnTo>
                  <a:lnTo>
                    <a:pt x="1885051" y="35195"/>
                  </a:lnTo>
                  <a:lnTo>
                    <a:pt x="1839164" y="25986"/>
                  </a:lnTo>
                  <a:lnTo>
                    <a:pt x="1792801" y="18135"/>
                  </a:lnTo>
                  <a:lnTo>
                    <a:pt x="1745983" y="11664"/>
                  </a:lnTo>
                  <a:lnTo>
                    <a:pt x="1698732" y="6593"/>
                  </a:lnTo>
                  <a:lnTo>
                    <a:pt x="1651069" y="2944"/>
                  </a:lnTo>
                  <a:lnTo>
                    <a:pt x="1603016" y="739"/>
                  </a:lnTo>
                  <a:lnTo>
                    <a:pt x="1554594" y="0"/>
                  </a:lnTo>
                  <a:close/>
                </a:path>
              </a:pathLst>
            </a:custGeom>
            <a:solidFill>
              <a:srgbClr val="0ABBB5"/>
            </a:solidFill>
            <a:ln>
              <a:solidFill>
                <a:srgbClr val="0ABBB5"/>
              </a:solidFill>
            </a:ln>
          </p:spPr>
          <p:txBody>
            <a:bodyPr wrap="square" lIns="0" tIns="0" rIns="0" bIns="0" rtlCol="0"/>
            <a:lstStyle/>
            <a:p>
              <a:endParaRPr/>
            </a:p>
          </p:txBody>
        </p:sp>
      </p:grpSp>
      <p:sp>
        <p:nvSpPr>
          <p:cNvPr id="6" name="object 6"/>
          <p:cNvSpPr txBox="1"/>
          <p:nvPr/>
        </p:nvSpPr>
        <p:spPr>
          <a:xfrm>
            <a:off x="3660092" y="1648886"/>
            <a:ext cx="3794429" cy="1441420"/>
          </a:xfrm>
          <a:prstGeom prst="rect">
            <a:avLst/>
          </a:prstGeom>
        </p:spPr>
        <p:txBody>
          <a:bodyPr vert="horz" wrap="square" lIns="0" tIns="48260" rIns="0" bIns="0" rtlCol="0">
            <a:spAutoFit/>
          </a:bodyPr>
          <a:lstStyle/>
          <a:p>
            <a:pPr>
              <a:lnSpc>
                <a:spcPct val="107000"/>
              </a:lnSpc>
              <a:spcAft>
                <a:spcPts val="800"/>
              </a:spcAft>
            </a:pPr>
            <a:r>
              <a:rPr lang="en-CA" sz="44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The Power of Storytelling</a:t>
            </a:r>
            <a:endParaRPr lang="en-CA" sz="44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7" name="object 7"/>
          <p:cNvGrpSpPr/>
          <p:nvPr/>
        </p:nvGrpSpPr>
        <p:grpSpPr>
          <a:xfrm>
            <a:off x="-75537" y="2904745"/>
            <a:ext cx="3904885" cy="4657782"/>
            <a:chOff x="359994" y="1990805"/>
            <a:chExt cx="4548599" cy="5569199"/>
          </a:xfrm>
        </p:grpSpPr>
        <p:sp>
          <p:nvSpPr>
            <p:cNvPr id="8" name="object 8"/>
            <p:cNvSpPr/>
            <p:nvPr/>
          </p:nvSpPr>
          <p:spPr>
            <a:xfrm>
              <a:off x="4548593" y="3121710"/>
              <a:ext cx="281305" cy="158750"/>
            </a:xfrm>
            <a:custGeom>
              <a:avLst/>
              <a:gdLst/>
              <a:ahLst/>
              <a:cxnLst/>
              <a:rect l="l" t="t" r="r" b="b"/>
              <a:pathLst>
                <a:path w="281304" h="158750">
                  <a:moveTo>
                    <a:pt x="280797" y="0"/>
                  </a:moveTo>
                  <a:lnTo>
                    <a:pt x="0" y="0"/>
                  </a:lnTo>
                  <a:lnTo>
                    <a:pt x="0" y="158394"/>
                  </a:lnTo>
                  <a:lnTo>
                    <a:pt x="280797" y="158394"/>
                  </a:lnTo>
                  <a:lnTo>
                    <a:pt x="280797" y="0"/>
                  </a:lnTo>
                  <a:close/>
                </a:path>
              </a:pathLst>
            </a:custGeom>
            <a:solidFill>
              <a:srgbClr val="0ABBB5"/>
            </a:solidFill>
          </p:spPr>
          <p:txBody>
            <a:bodyPr wrap="square" lIns="0" tIns="0" rIns="0" bIns="0" rtlCol="0"/>
            <a:lstStyle/>
            <a:p>
              <a:endParaRPr/>
            </a:p>
          </p:txBody>
        </p:sp>
        <p:pic>
          <p:nvPicPr>
            <p:cNvPr id="9" name="object 9"/>
            <p:cNvPicPr/>
            <p:nvPr/>
          </p:nvPicPr>
          <p:blipFill>
            <a:blip r:embed="rId2" cstate="print"/>
            <a:stretch>
              <a:fillRect/>
            </a:stretch>
          </p:blipFill>
          <p:spPr>
            <a:xfrm>
              <a:off x="4469400" y="3121708"/>
              <a:ext cx="158394" cy="158394"/>
            </a:xfrm>
            <a:prstGeom prst="rect">
              <a:avLst/>
            </a:prstGeom>
          </p:spPr>
        </p:pic>
        <p:pic>
          <p:nvPicPr>
            <p:cNvPr id="10" name="object 10"/>
            <p:cNvPicPr/>
            <p:nvPr/>
          </p:nvPicPr>
          <p:blipFill>
            <a:blip r:embed="rId2" cstate="print"/>
            <a:stretch>
              <a:fillRect/>
            </a:stretch>
          </p:blipFill>
          <p:spPr>
            <a:xfrm>
              <a:off x="4750199" y="3121708"/>
              <a:ext cx="158394" cy="158394"/>
            </a:xfrm>
            <a:prstGeom prst="rect">
              <a:avLst/>
            </a:prstGeom>
          </p:spPr>
        </p:pic>
        <p:pic>
          <p:nvPicPr>
            <p:cNvPr id="11" name="object 11"/>
            <p:cNvPicPr/>
            <p:nvPr/>
          </p:nvPicPr>
          <p:blipFill>
            <a:blip r:embed="rId3" cstate="print"/>
            <a:stretch>
              <a:fillRect/>
            </a:stretch>
          </p:blipFill>
          <p:spPr>
            <a:xfrm>
              <a:off x="359994" y="2800311"/>
              <a:ext cx="3666007" cy="4759693"/>
            </a:xfrm>
            <a:prstGeom prst="rect">
              <a:avLst/>
            </a:prstGeom>
            <a:solidFill>
              <a:srgbClr val="0ABBB5"/>
            </a:solidFill>
          </p:spPr>
        </p:pic>
        <p:pic>
          <p:nvPicPr>
            <p:cNvPr id="12" name="object 12"/>
            <p:cNvPicPr/>
            <p:nvPr/>
          </p:nvPicPr>
          <p:blipFill>
            <a:blip r:embed="rId4" cstate="print"/>
            <a:stretch>
              <a:fillRect/>
            </a:stretch>
          </p:blipFill>
          <p:spPr>
            <a:xfrm>
              <a:off x="2347199" y="1990805"/>
              <a:ext cx="2107351" cy="1410706"/>
            </a:xfrm>
            <a:prstGeom prst="rect">
              <a:avLst/>
            </a:prstGeom>
          </p:spPr>
        </p:pic>
      </p:grpSp>
      <p:sp>
        <p:nvSpPr>
          <p:cNvPr id="21" name="object 21"/>
          <p:cNvSpPr txBox="1"/>
          <p:nvPr/>
        </p:nvSpPr>
        <p:spPr>
          <a:xfrm>
            <a:off x="14632813" y="551704"/>
            <a:ext cx="74930" cy="147320"/>
          </a:xfrm>
          <a:prstGeom prst="rect">
            <a:avLst/>
          </a:prstGeom>
        </p:spPr>
        <p:txBody>
          <a:bodyPr vert="horz" wrap="square" lIns="0" tIns="12700" rIns="0" bIns="0" rtlCol="0">
            <a:spAutoFit/>
          </a:bodyPr>
          <a:lstStyle/>
          <a:p>
            <a:pPr marL="12700">
              <a:lnSpc>
                <a:spcPct val="100000"/>
              </a:lnSpc>
              <a:spcBef>
                <a:spcPts val="100"/>
              </a:spcBef>
            </a:pPr>
            <a:r>
              <a:rPr sz="800" b="1" spc="-65" dirty="0">
                <a:solidFill>
                  <a:srgbClr val="FFFFFF"/>
                </a:solidFill>
                <a:latin typeface="Century Gothic"/>
                <a:cs typeface="Century Gothic"/>
              </a:rPr>
              <a:t>1</a:t>
            </a:r>
            <a:endParaRPr sz="800">
              <a:latin typeface="Century Gothic"/>
              <a:cs typeface="Century Gothic"/>
            </a:endParaRPr>
          </a:p>
        </p:txBody>
      </p:sp>
      <p:sp>
        <p:nvSpPr>
          <p:cNvPr id="25" name="object 25"/>
          <p:cNvSpPr txBox="1"/>
          <p:nvPr/>
        </p:nvSpPr>
        <p:spPr>
          <a:xfrm>
            <a:off x="7916438" y="1648886"/>
            <a:ext cx="7031784" cy="4871398"/>
          </a:xfrm>
          <a:prstGeom prst="rect">
            <a:avLst/>
          </a:prstGeom>
        </p:spPr>
        <p:txBody>
          <a:bodyPr vert="horz" wrap="square" lIns="0" tIns="12700" rIns="0" bIns="0" rtlCol="0">
            <a:spAutoFit/>
          </a:bodyPr>
          <a:lstStyle/>
          <a:p>
            <a:pPr>
              <a:lnSpc>
                <a:spcPct val="107000"/>
              </a:lnSpc>
              <a:spcAft>
                <a:spcPts val="800"/>
              </a:spcAft>
            </a:pPr>
            <a:r>
              <a:rPr lang="en-CA" sz="32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storytelling allows companies to:</a:t>
            </a:r>
            <a:endParaRPr lang="en-CA" sz="32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4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Connect Emotionally</a:t>
            </a:r>
            <a:r>
              <a:rPr lang="en-CA" sz="24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Stories engage emotions, making messages more memorable and impactful.</a:t>
            </a:r>
            <a:endParaRPr lang="en-CA" sz="24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4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Build Trust</a:t>
            </a:r>
            <a:r>
              <a:rPr lang="en-CA" sz="24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Authentic stories build credibility and trust with your audience.</a:t>
            </a:r>
            <a:endParaRPr lang="en-CA" sz="24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4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Differentiate Your Brand</a:t>
            </a:r>
            <a:r>
              <a:rPr lang="en-CA" sz="24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Unique stories set your business apart from competitors.</a:t>
            </a:r>
            <a:endParaRPr lang="en-CA" sz="24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4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Simplify Complex Concepts</a:t>
            </a:r>
            <a:r>
              <a:rPr lang="en-CA" sz="24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Stories make complex ideas more understandable and relatable.</a:t>
            </a:r>
            <a:endParaRPr lang="en-CA" sz="24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29450" y="12"/>
            <a:ext cx="8090941" cy="7560309"/>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grpSp>
        <p:nvGrpSpPr>
          <p:cNvPr id="3" name="object 3"/>
          <p:cNvGrpSpPr/>
          <p:nvPr/>
        </p:nvGrpSpPr>
        <p:grpSpPr>
          <a:xfrm>
            <a:off x="7617791" y="757345"/>
            <a:ext cx="806450" cy="768985"/>
            <a:chOff x="8339368" y="978294"/>
            <a:chExt cx="806450" cy="768985"/>
          </a:xfrm>
          <a:solidFill>
            <a:srgbClr val="0ABBB5"/>
          </a:solidFill>
        </p:grpSpPr>
        <p:sp>
          <p:nvSpPr>
            <p:cNvPr id="4" name="object 4"/>
            <p:cNvSpPr/>
            <p:nvPr/>
          </p:nvSpPr>
          <p:spPr>
            <a:xfrm>
              <a:off x="8339366" y="978306"/>
              <a:ext cx="806450" cy="768985"/>
            </a:xfrm>
            <a:custGeom>
              <a:avLst/>
              <a:gdLst/>
              <a:ahLst/>
              <a:cxnLst/>
              <a:rect l="l" t="t" r="r" b="b"/>
              <a:pathLst>
                <a:path w="806450" h="768985">
                  <a:moveTo>
                    <a:pt x="382943" y="0"/>
                  </a:moveTo>
                  <a:lnTo>
                    <a:pt x="334911" y="2984"/>
                  </a:lnTo>
                  <a:lnTo>
                    <a:pt x="288658" y="11696"/>
                  </a:lnTo>
                  <a:lnTo>
                    <a:pt x="244538" y="25768"/>
                  </a:lnTo>
                  <a:lnTo>
                    <a:pt x="202920" y="44869"/>
                  </a:lnTo>
                  <a:lnTo>
                    <a:pt x="164160" y="68605"/>
                  </a:lnTo>
                  <a:lnTo>
                    <a:pt x="128612" y="96647"/>
                  </a:lnTo>
                  <a:lnTo>
                    <a:pt x="96647" y="128612"/>
                  </a:lnTo>
                  <a:lnTo>
                    <a:pt x="68618" y="164160"/>
                  </a:lnTo>
                  <a:lnTo>
                    <a:pt x="44869" y="202920"/>
                  </a:lnTo>
                  <a:lnTo>
                    <a:pt x="25781" y="244525"/>
                  </a:lnTo>
                  <a:lnTo>
                    <a:pt x="11696" y="288645"/>
                  </a:lnTo>
                  <a:lnTo>
                    <a:pt x="2984" y="334899"/>
                  </a:lnTo>
                  <a:lnTo>
                    <a:pt x="0" y="382943"/>
                  </a:lnTo>
                  <a:lnTo>
                    <a:pt x="0" y="606221"/>
                  </a:lnTo>
                  <a:lnTo>
                    <a:pt x="5803" y="649452"/>
                  </a:lnTo>
                  <a:lnTo>
                    <a:pt x="22199" y="688301"/>
                  </a:lnTo>
                  <a:lnTo>
                    <a:pt x="47625" y="721220"/>
                  </a:lnTo>
                  <a:lnTo>
                    <a:pt x="80543" y="746658"/>
                  </a:lnTo>
                  <a:lnTo>
                    <a:pt x="119405" y="763054"/>
                  </a:lnTo>
                  <a:lnTo>
                    <a:pt x="162636" y="768870"/>
                  </a:lnTo>
                  <a:lnTo>
                    <a:pt x="205879" y="763054"/>
                  </a:lnTo>
                  <a:lnTo>
                    <a:pt x="244729" y="746658"/>
                  </a:lnTo>
                  <a:lnTo>
                    <a:pt x="277647" y="721220"/>
                  </a:lnTo>
                  <a:lnTo>
                    <a:pt x="303085" y="688301"/>
                  </a:lnTo>
                  <a:lnTo>
                    <a:pt x="319481" y="649452"/>
                  </a:lnTo>
                  <a:lnTo>
                    <a:pt x="325285" y="606221"/>
                  </a:lnTo>
                  <a:lnTo>
                    <a:pt x="325285" y="382943"/>
                  </a:lnTo>
                  <a:lnTo>
                    <a:pt x="329819" y="360502"/>
                  </a:lnTo>
                  <a:lnTo>
                    <a:pt x="342176" y="342163"/>
                  </a:lnTo>
                  <a:lnTo>
                    <a:pt x="360502" y="329806"/>
                  </a:lnTo>
                  <a:lnTo>
                    <a:pt x="382943" y="325285"/>
                  </a:lnTo>
                  <a:lnTo>
                    <a:pt x="382943" y="0"/>
                  </a:lnTo>
                  <a:close/>
                </a:path>
                <a:path w="806450" h="768985">
                  <a:moveTo>
                    <a:pt x="806183" y="0"/>
                  </a:moveTo>
                  <a:lnTo>
                    <a:pt x="758151" y="2984"/>
                  </a:lnTo>
                  <a:lnTo>
                    <a:pt x="711898" y="11696"/>
                  </a:lnTo>
                  <a:lnTo>
                    <a:pt x="667778" y="25768"/>
                  </a:lnTo>
                  <a:lnTo>
                    <a:pt x="626160" y="44869"/>
                  </a:lnTo>
                  <a:lnTo>
                    <a:pt x="587400" y="68605"/>
                  </a:lnTo>
                  <a:lnTo>
                    <a:pt x="551853" y="96647"/>
                  </a:lnTo>
                  <a:lnTo>
                    <a:pt x="519887" y="128612"/>
                  </a:lnTo>
                  <a:lnTo>
                    <a:pt x="491858" y="164160"/>
                  </a:lnTo>
                  <a:lnTo>
                    <a:pt x="468109" y="202920"/>
                  </a:lnTo>
                  <a:lnTo>
                    <a:pt x="449021" y="244525"/>
                  </a:lnTo>
                  <a:lnTo>
                    <a:pt x="434936" y="288645"/>
                  </a:lnTo>
                  <a:lnTo>
                    <a:pt x="426224" y="334899"/>
                  </a:lnTo>
                  <a:lnTo>
                    <a:pt x="423240" y="382943"/>
                  </a:lnTo>
                  <a:lnTo>
                    <a:pt x="423240" y="606221"/>
                  </a:lnTo>
                  <a:lnTo>
                    <a:pt x="429056" y="649452"/>
                  </a:lnTo>
                  <a:lnTo>
                    <a:pt x="445439" y="688301"/>
                  </a:lnTo>
                  <a:lnTo>
                    <a:pt x="470877" y="721220"/>
                  </a:lnTo>
                  <a:lnTo>
                    <a:pt x="503796" y="746658"/>
                  </a:lnTo>
                  <a:lnTo>
                    <a:pt x="542645" y="763054"/>
                  </a:lnTo>
                  <a:lnTo>
                    <a:pt x="585876" y="768870"/>
                  </a:lnTo>
                  <a:lnTo>
                    <a:pt x="629119" y="763054"/>
                  </a:lnTo>
                  <a:lnTo>
                    <a:pt x="667969" y="746658"/>
                  </a:lnTo>
                  <a:lnTo>
                    <a:pt x="700887" y="721220"/>
                  </a:lnTo>
                  <a:lnTo>
                    <a:pt x="726325" y="688301"/>
                  </a:lnTo>
                  <a:lnTo>
                    <a:pt x="742721" y="649452"/>
                  </a:lnTo>
                  <a:lnTo>
                    <a:pt x="748525" y="606221"/>
                  </a:lnTo>
                  <a:lnTo>
                    <a:pt x="748525" y="382943"/>
                  </a:lnTo>
                  <a:lnTo>
                    <a:pt x="753059" y="360502"/>
                  </a:lnTo>
                  <a:lnTo>
                    <a:pt x="765416" y="342163"/>
                  </a:lnTo>
                  <a:lnTo>
                    <a:pt x="783742" y="329806"/>
                  </a:lnTo>
                  <a:lnTo>
                    <a:pt x="806183" y="325285"/>
                  </a:lnTo>
                  <a:lnTo>
                    <a:pt x="806183" y="0"/>
                  </a:lnTo>
                  <a:close/>
                </a:path>
              </a:pathLst>
            </a:custGeom>
            <a:grpFill/>
          </p:spPr>
          <p:txBody>
            <a:bodyPr wrap="square" lIns="0" tIns="0" rIns="0" bIns="0" rtlCol="0"/>
            <a:lstStyle/>
            <a:p>
              <a:endParaRPr/>
            </a:p>
          </p:txBody>
        </p:sp>
        <p:sp>
          <p:nvSpPr>
            <p:cNvPr id="5" name="object 5"/>
            <p:cNvSpPr/>
            <p:nvPr/>
          </p:nvSpPr>
          <p:spPr>
            <a:xfrm>
              <a:off x="8339366" y="1421878"/>
              <a:ext cx="748665" cy="325755"/>
            </a:xfrm>
            <a:custGeom>
              <a:avLst/>
              <a:gdLst/>
              <a:ahLst/>
              <a:cxnLst/>
              <a:rect l="l" t="t" r="r" b="b"/>
              <a:pathLst>
                <a:path w="748665" h="325755">
                  <a:moveTo>
                    <a:pt x="325285" y="162648"/>
                  </a:moveTo>
                  <a:lnTo>
                    <a:pt x="319468" y="119405"/>
                  </a:lnTo>
                  <a:lnTo>
                    <a:pt x="303072" y="80556"/>
                  </a:lnTo>
                  <a:lnTo>
                    <a:pt x="277647" y="47637"/>
                  </a:lnTo>
                  <a:lnTo>
                    <a:pt x="244729" y="22199"/>
                  </a:lnTo>
                  <a:lnTo>
                    <a:pt x="205867" y="5803"/>
                  </a:lnTo>
                  <a:lnTo>
                    <a:pt x="162636" y="0"/>
                  </a:lnTo>
                  <a:lnTo>
                    <a:pt x="119405" y="5803"/>
                  </a:lnTo>
                  <a:lnTo>
                    <a:pt x="80556" y="22199"/>
                  </a:lnTo>
                  <a:lnTo>
                    <a:pt x="47637" y="47637"/>
                  </a:lnTo>
                  <a:lnTo>
                    <a:pt x="22199" y="80556"/>
                  </a:lnTo>
                  <a:lnTo>
                    <a:pt x="5803" y="119405"/>
                  </a:lnTo>
                  <a:lnTo>
                    <a:pt x="0" y="162648"/>
                  </a:lnTo>
                  <a:lnTo>
                    <a:pt x="5803" y="205879"/>
                  </a:lnTo>
                  <a:lnTo>
                    <a:pt x="22199" y="244741"/>
                  </a:lnTo>
                  <a:lnTo>
                    <a:pt x="47637" y="277660"/>
                  </a:lnTo>
                  <a:lnTo>
                    <a:pt x="80556" y="303085"/>
                  </a:lnTo>
                  <a:lnTo>
                    <a:pt x="119405" y="319481"/>
                  </a:lnTo>
                  <a:lnTo>
                    <a:pt x="162636" y="325297"/>
                  </a:lnTo>
                  <a:lnTo>
                    <a:pt x="205867" y="319481"/>
                  </a:lnTo>
                  <a:lnTo>
                    <a:pt x="244729" y="303085"/>
                  </a:lnTo>
                  <a:lnTo>
                    <a:pt x="277647" y="277660"/>
                  </a:lnTo>
                  <a:lnTo>
                    <a:pt x="303072" y="244741"/>
                  </a:lnTo>
                  <a:lnTo>
                    <a:pt x="319468" y="205879"/>
                  </a:lnTo>
                  <a:lnTo>
                    <a:pt x="325285" y="162648"/>
                  </a:lnTo>
                  <a:close/>
                </a:path>
                <a:path w="748665" h="325755">
                  <a:moveTo>
                    <a:pt x="748525" y="162648"/>
                  </a:moveTo>
                  <a:lnTo>
                    <a:pt x="742708" y="119405"/>
                  </a:lnTo>
                  <a:lnTo>
                    <a:pt x="726313" y="80556"/>
                  </a:lnTo>
                  <a:lnTo>
                    <a:pt x="700887" y="47637"/>
                  </a:lnTo>
                  <a:lnTo>
                    <a:pt x="667969" y="22199"/>
                  </a:lnTo>
                  <a:lnTo>
                    <a:pt x="629107" y="5803"/>
                  </a:lnTo>
                  <a:lnTo>
                    <a:pt x="585876" y="0"/>
                  </a:lnTo>
                  <a:lnTo>
                    <a:pt x="542645" y="5803"/>
                  </a:lnTo>
                  <a:lnTo>
                    <a:pt x="503796" y="22199"/>
                  </a:lnTo>
                  <a:lnTo>
                    <a:pt x="470877" y="47637"/>
                  </a:lnTo>
                  <a:lnTo>
                    <a:pt x="445439" y="80556"/>
                  </a:lnTo>
                  <a:lnTo>
                    <a:pt x="429044" y="119405"/>
                  </a:lnTo>
                  <a:lnTo>
                    <a:pt x="423240" y="162648"/>
                  </a:lnTo>
                  <a:lnTo>
                    <a:pt x="429044" y="205879"/>
                  </a:lnTo>
                  <a:lnTo>
                    <a:pt x="445439" y="244741"/>
                  </a:lnTo>
                  <a:lnTo>
                    <a:pt x="470877" y="277660"/>
                  </a:lnTo>
                  <a:lnTo>
                    <a:pt x="503796" y="303085"/>
                  </a:lnTo>
                  <a:lnTo>
                    <a:pt x="542645" y="319481"/>
                  </a:lnTo>
                  <a:lnTo>
                    <a:pt x="585876" y="325297"/>
                  </a:lnTo>
                  <a:lnTo>
                    <a:pt x="629107" y="319481"/>
                  </a:lnTo>
                  <a:lnTo>
                    <a:pt x="667969" y="303085"/>
                  </a:lnTo>
                  <a:lnTo>
                    <a:pt x="700887" y="277660"/>
                  </a:lnTo>
                  <a:lnTo>
                    <a:pt x="726313" y="244741"/>
                  </a:lnTo>
                  <a:lnTo>
                    <a:pt x="742708" y="205879"/>
                  </a:lnTo>
                  <a:lnTo>
                    <a:pt x="748525" y="162648"/>
                  </a:lnTo>
                  <a:close/>
                </a:path>
              </a:pathLst>
            </a:custGeom>
            <a:grpFill/>
          </p:spPr>
          <p:txBody>
            <a:bodyPr wrap="square" lIns="0" tIns="0" rIns="0" bIns="0" rtlCol="0"/>
            <a:lstStyle/>
            <a:p>
              <a:endParaRPr/>
            </a:p>
          </p:txBody>
        </p:sp>
      </p:grpSp>
      <p:sp>
        <p:nvSpPr>
          <p:cNvPr id="6" name="object 6"/>
          <p:cNvSpPr txBox="1">
            <a:spLocks noGrp="1"/>
          </p:cNvSpPr>
          <p:nvPr>
            <p:ph type="title"/>
          </p:nvPr>
        </p:nvSpPr>
        <p:spPr>
          <a:xfrm>
            <a:off x="8637475" y="894064"/>
            <a:ext cx="6087023" cy="2235933"/>
          </a:xfrm>
          <a:prstGeom prst="rect">
            <a:avLst/>
          </a:prstGeom>
        </p:spPr>
        <p:txBody>
          <a:bodyPr vert="horz" wrap="square" lIns="0" tIns="119380" rIns="0" bIns="0" rtlCol="0">
            <a:spAutoFit/>
          </a:bodyPr>
          <a:lstStyle/>
          <a:p>
            <a:pPr>
              <a:lnSpc>
                <a:spcPct val="107000"/>
              </a:lnSpc>
              <a:spcAft>
                <a:spcPts val="800"/>
              </a:spcAft>
            </a:pPr>
            <a:r>
              <a:rPr lang="en-CA" sz="44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Why Small Businesses Should Focus on Storytelling</a:t>
            </a:r>
            <a:endParaRPr lang="en-CA" sz="44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8" name="object 8"/>
          <p:cNvSpPr txBox="1"/>
          <p:nvPr/>
        </p:nvSpPr>
        <p:spPr>
          <a:xfrm>
            <a:off x="651296" y="588629"/>
            <a:ext cx="5867467" cy="1059970"/>
          </a:xfrm>
          <a:prstGeom prst="rect">
            <a:avLst/>
          </a:prstGeom>
        </p:spPr>
        <p:txBody>
          <a:bodyPr vert="horz" wrap="square" lIns="0" tIns="12700" rIns="0" bIns="0" rtlCol="0">
            <a:spAutoFit/>
          </a:bodyPr>
          <a:lstStyle/>
          <a:p>
            <a:pPr marL="12700" marR="5080" algn="just">
              <a:lnSpc>
                <a:spcPct val="116700"/>
              </a:lnSpc>
              <a:spcBef>
                <a:spcPts val="100"/>
              </a:spcBef>
            </a:pPr>
            <a:r>
              <a:rPr lang="en-CA" sz="2000" kern="0" dirty="0">
                <a:solidFill>
                  <a:schemeClr val="tx1">
                    <a:lumMod val="65000"/>
                    <a:lumOff val="35000"/>
                  </a:schemeClr>
                </a:solidFill>
                <a:effectLst/>
                <a:latin typeface="Century Gothic" panose="020B0502020202020204" pitchFamily="34" charset="0"/>
                <a:ea typeface="Times New Roman" panose="02020603050405020304" pitchFamily="18" charset="0"/>
              </a:rPr>
              <a:t>For small businesses, storytelling is not just a marketing tactic; it's a vital strategy to build a loyal customer base and grow sustainably. </a:t>
            </a:r>
            <a:endParaRPr sz="2000" dirty="0">
              <a:solidFill>
                <a:schemeClr val="tx1">
                  <a:lumMod val="65000"/>
                  <a:lumOff val="35000"/>
                </a:schemeClr>
              </a:solidFill>
              <a:latin typeface="Century Gothic" panose="020B0502020202020204" pitchFamily="34" charset="0"/>
              <a:cs typeface="Gill Sans MT"/>
            </a:endParaRPr>
          </a:p>
        </p:txBody>
      </p:sp>
      <p:sp>
        <p:nvSpPr>
          <p:cNvPr id="10" name="object 10"/>
          <p:cNvSpPr txBox="1"/>
          <p:nvPr/>
        </p:nvSpPr>
        <p:spPr>
          <a:xfrm>
            <a:off x="613196" y="1955477"/>
            <a:ext cx="5867467" cy="4905638"/>
          </a:xfrm>
          <a:prstGeom prst="rect">
            <a:avLst/>
          </a:prstGeom>
        </p:spPr>
        <p:txBody>
          <a:bodyPr vert="horz" wrap="square" lIns="0" tIns="12700" rIns="0" bIns="0" rtlCol="0">
            <a:spAutoFit/>
          </a:bodyPr>
          <a:lstStyle/>
          <a:p>
            <a:pPr marL="342900" lvl="0" indent="-342900">
              <a:lnSpc>
                <a:spcPct val="107000"/>
              </a:lnSpc>
              <a:spcAft>
                <a:spcPts val="800"/>
              </a:spcAft>
              <a:buFont typeface="+mj-lt"/>
              <a:buAutoNum type="arabicPeriod"/>
              <a:tabLst>
                <a:tab pos="457200" algn="l"/>
              </a:tabLst>
            </a:pPr>
            <a:r>
              <a:rPr lang="en-CA" sz="2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Limited Marketing Budgets</a:t>
            </a:r>
            <a:r>
              <a:rPr lang="en-CA" sz="2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Storytelling is a cost-effective way to make a significant impact.</a:t>
            </a:r>
            <a:endParaRPr lang="en-CA" sz="20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Personal Connections</a:t>
            </a:r>
            <a:r>
              <a:rPr lang="en-CA" sz="2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Small businesses can leverage their individual stories and community ties to create strong connections with their audience.</a:t>
            </a:r>
            <a:endParaRPr lang="en-CA" sz="20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Humanizing the Brand</a:t>
            </a:r>
            <a:r>
              <a:rPr lang="en-CA" sz="2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Storytelling helps humanize the brand, making it more relatable and approachable.</a:t>
            </a:r>
            <a:endParaRPr lang="en-CA" sz="20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Enhanced Online Presence</a:t>
            </a:r>
            <a:r>
              <a:rPr lang="en-CA" sz="2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 Compelling stories can increase engagement on social media, blogs, and other online platforms, driving more traffic and leads.</a:t>
            </a:r>
            <a:endParaRPr lang="en-CA" sz="20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11" name="object 11"/>
          <p:cNvPicPr/>
          <p:nvPr/>
        </p:nvPicPr>
        <p:blipFill>
          <a:blip r:embed="rId2" cstate="print"/>
          <a:stretch>
            <a:fillRect/>
          </a:stretch>
        </p:blipFill>
        <p:spPr>
          <a:xfrm>
            <a:off x="12150003" y="4726801"/>
            <a:ext cx="118849" cy="135204"/>
          </a:xfrm>
          <a:prstGeom prst="rect">
            <a:avLst/>
          </a:prstGeom>
        </p:spPr>
      </p:pic>
      <p:grpSp>
        <p:nvGrpSpPr>
          <p:cNvPr id="12" name="object 12"/>
          <p:cNvGrpSpPr/>
          <p:nvPr/>
        </p:nvGrpSpPr>
        <p:grpSpPr>
          <a:xfrm>
            <a:off x="11760975" y="3987012"/>
            <a:ext cx="449580" cy="421640"/>
            <a:chOff x="11760975" y="3987012"/>
            <a:chExt cx="449580" cy="421640"/>
          </a:xfrm>
        </p:grpSpPr>
        <p:pic>
          <p:nvPicPr>
            <p:cNvPr id="13" name="object 13"/>
            <p:cNvPicPr/>
            <p:nvPr/>
          </p:nvPicPr>
          <p:blipFill>
            <a:blip r:embed="rId3" cstate="print"/>
            <a:stretch>
              <a:fillRect/>
            </a:stretch>
          </p:blipFill>
          <p:spPr>
            <a:xfrm>
              <a:off x="12087000" y="4111204"/>
              <a:ext cx="92189" cy="141833"/>
            </a:xfrm>
            <a:prstGeom prst="rect">
              <a:avLst/>
            </a:prstGeom>
          </p:spPr>
        </p:pic>
        <p:pic>
          <p:nvPicPr>
            <p:cNvPr id="14" name="object 14"/>
            <p:cNvPicPr/>
            <p:nvPr/>
          </p:nvPicPr>
          <p:blipFill>
            <a:blip r:embed="rId4" cstate="print"/>
            <a:stretch>
              <a:fillRect/>
            </a:stretch>
          </p:blipFill>
          <p:spPr>
            <a:xfrm>
              <a:off x="11760975" y="3987012"/>
              <a:ext cx="449223" cy="421284"/>
            </a:xfrm>
            <a:prstGeom prst="rect">
              <a:avLst/>
            </a:prstGeom>
          </p:spPr>
        </p:pic>
      </p:grpSp>
      <p:grpSp>
        <p:nvGrpSpPr>
          <p:cNvPr id="15" name="object 15"/>
          <p:cNvGrpSpPr/>
          <p:nvPr/>
        </p:nvGrpSpPr>
        <p:grpSpPr>
          <a:xfrm>
            <a:off x="6042367" y="2262859"/>
            <a:ext cx="6655434" cy="5328285"/>
            <a:chOff x="3168218" y="2232004"/>
            <a:chExt cx="6655434" cy="5328285"/>
          </a:xfrm>
        </p:grpSpPr>
        <p:pic>
          <p:nvPicPr>
            <p:cNvPr id="16" name="object 16"/>
            <p:cNvPicPr/>
            <p:nvPr/>
          </p:nvPicPr>
          <p:blipFill>
            <a:blip r:embed="rId5" cstate="print"/>
            <a:stretch>
              <a:fillRect/>
            </a:stretch>
          </p:blipFill>
          <p:spPr>
            <a:xfrm>
              <a:off x="3168218" y="2232004"/>
              <a:ext cx="5469538" cy="5328000"/>
            </a:xfrm>
            <a:prstGeom prst="rect">
              <a:avLst/>
            </a:prstGeom>
          </p:spPr>
        </p:pic>
        <p:pic>
          <p:nvPicPr>
            <p:cNvPr id="17" name="object 17"/>
            <p:cNvPicPr/>
            <p:nvPr/>
          </p:nvPicPr>
          <p:blipFill>
            <a:blip r:embed="rId6" cstate="print"/>
            <a:stretch>
              <a:fillRect/>
            </a:stretch>
          </p:blipFill>
          <p:spPr>
            <a:xfrm>
              <a:off x="6683832" y="6229088"/>
              <a:ext cx="2963963" cy="1330917"/>
            </a:xfrm>
            <a:prstGeom prst="rect">
              <a:avLst/>
            </a:prstGeom>
          </p:spPr>
        </p:pic>
        <p:pic>
          <p:nvPicPr>
            <p:cNvPr id="18" name="object 18"/>
            <p:cNvPicPr/>
            <p:nvPr/>
          </p:nvPicPr>
          <p:blipFill>
            <a:blip r:embed="rId7" cstate="print"/>
            <a:stretch>
              <a:fillRect/>
            </a:stretch>
          </p:blipFill>
          <p:spPr>
            <a:xfrm>
              <a:off x="9495002" y="5919089"/>
              <a:ext cx="328053" cy="310514"/>
            </a:xfrm>
            <a:prstGeom prst="rect">
              <a:avLst/>
            </a:prstGeom>
          </p:spPr>
        </p:pic>
        <p:pic>
          <p:nvPicPr>
            <p:cNvPr id="19" name="object 19"/>
            <p:cNvPicPr/>
            <p:nvPr/>
          </p:nvPicPr>
          <p:blipFill>
            <a:blip r:embed="rId8" cstate="print"/>
            <a:stretch>
              <a:fillRect/>
            </a:stretch>
          </p:blipFill>
          <p:spPr>
            <a:xfrm>
              <a:off x="9420974" y="6662204"/>
              <a:ext cx="164020" cy="177799"/>
            </a:xfrm>
            <a:prstGeom prst="rect">
              <a:avLst/>
            </a:prstGeom>
          </p:spPr>
        </p:pic>
        <p:pic>
          <p:nvPicPr>
            <p:cNvPr id="20" name="object 20"/>
            <p:cNvPicPr/>
            <p:nvPr/>
          </p:nvPicPr>
          <p:blipFill>
            <a:blip r:embed="rId9" cstate="print"/>
            <a:stretch>
              <a:fillRect/>
            </a:stretch>
          </p:blipFill>
          <p:spPr>
            <a:xfrm>
              <a:off x="8835974" y="7376655"/>
              <a:ext cx="328053" cy="183349"/>
            </a:xfrm>
            <a:prstGeom prst="rect">
              <a:avLst/>
            </a:prstGeom>
          </p:spPr>
        </p:pic>
      </p:grpSp>
      <p:pic>
        <p:nvPicPr>
          <p:cNvPr id="21" name="object 21"/>
          <p:cNvPicPr/>
          <p:nvPr/>
        </p:nvPicPr>
        <p:blipFill>
          <a:blip r:embed="rId10" cstate="print"/>
          <a:stretch>
            <a:fillRect/>
          </a:stretch>
        </p:blipFill>
        <p:spPr>
          <a:xfrm>
            <a:off x="11257977" y="5518405"/>
            <a:ext cx="190028" cy="177800"/>
          </a:xfrm>
          <a:prstGeom prst="rect">
            <a:avLst/>
          </a:prstGeom>
        </p:spPr>
      </p:pic>
      <p:pic>
        <p:nvPicPr>
          <p:cNvPr id="22" name="object 22"/>
          <p:cNvPicPr/>
          <p:nvPr/>
        </p:nvPicPr>
        <p:blipFill>
          <a:blip r:embed="rId11" cstate="print"/>
          <a:stretch>
            <a:fillRect/>
          </a:stretch>
        </p:blipFill>
        <p:spPr>
          <a:xfrm>
            <a:off x="13933411" y="4108450"/>
            <a:ext cx="203123" cy="180345"/>
          </a:xfrm>
          <a:prstGeom prst="rect">
            <a:avLst/>
          </a:prstGeom>
        </p:spPr>
      </p:pic>
      <p:grpSp>
        <p:nvGrpSpPr>
          <p:cNvPr id="23" name="object 23"/>
          <p:cNvGrpSpPr/>
          <p:nvPr/>
        </p:nvGrpSpPr>
        <p:grpSpPr>
          <a:xfrm>
            <a:off x="13977421" y="3731539"/>
            <a:ext cx="308610" cy="311785"/>
            <a:chOff x="13977421" y="3731539"/>
            <a:chExt cx="308610" cy="311785"/>
          </a:xfrm>
        </p:grpSpPr>
        <p:sp>
          <p:nvSpPr>
            <p:cNvPr id="24" name="object 24"/>
            <p:cNvSpPr/>
            <p:nvPr/>
          </p:nvSpPr>
          <p:spPr>
            <a:xfrm>
              <a:off x="13977421" y="3979956"/>
              <a:ext cx="64135" cy="63500"/>
            </a:xfrm>
            <a:custGeom>
              <a:avLst/>
              <a:gdLst/>
              <a:ahLst/>
              <a:cxnLst/>
              <a:rect l="l" t="t" r="r" b="b"/>
              <a:pathLst>
                <a:path w="64134" h="63500">
                  <a:moveTo>
                    <a:pt x="31915" y="0"/>
                  </a:moveTo>
                  <a:lnTo>
                    <a:pt x="19491" y="2474"/>
                  </a:lnTo>
                  <a:lnTo>
                    <a:pt x="9347" y="9224"/>
                  </a:lnTo>
                  <a:lnTo>
                    <a:pt x="2507" y="19239"/>
                  </a:lnTo>
                  <a:lnTo>
                    <a:pt x="0" y="31508"/>
                  </a:lnTo>
                  <a:lnTo>
                    <a:pt x="2507" y="43764"/>
                  </a:lnTo>
                  <a:lnTo>
                    <a:pt x="9347" y="53776"/>
                  </a:lnTo>
                  <a:lnTo>
                    <a:pt x="19491" y="60528"/>
                  </a:lnTo>
                  <a:lnTo>
                    <a:pt x="31915" y="63004"/>
                  </a:lnTo>
                  <a:lnTo>
                    <a:pt x="44338" y="60528"/>
                  </a:lnTo>
                  <a:lnTo>
                    <a:pt x="54482" y="53776"/>
                  </a:lnTo>
                  <a:lnTo>
                    <a:pt x="61322" y="43764"/>
                  </a:lnTo>
                  <a:lnTo>
                    <a:pt x="63830" y="31508"/>
                  </a:lnTo>
                  <a:lnTo>
                    <a:pt x="61322" y="19239"/>
                  </a:lnTo>
                  <a:lnTo>
                    <a:pt x="54482" y="9224"/>
                  </a:lnTo>
                  <a:lnTo>
                    <a:pt x="44338" y="2474"/>
                  </a:lnTo>
                  <a:lnTo>
                    <a:pt x="31915" y="0"/>
                  </a:lnTo>
                  <a:close/>
                </a:path>
              </a:pathLst>
            </a:custGeom>
            <a:solidFill>
              <a:srgbClr val="FFFFFF"/>
            </a:solidFill>
          </p:spPr>
          <p:txBody>
            <a:bodyPr wrap="square" lIns="0" tIns="0" rIns="0" bIns="0" rtlCol="0"/>
            <a:lstStyle/>
            <a:p>
              <a:endParaRPr/>
            </a:p>
          </p:txBody>
        </p:sp>
        <p:pic>
          <p:nvPicPr>
            <p:cNvPr id="25" name="object 25"/>
            <p:cNvPicPr/>
            <p:nvPr/>
          </p:nvPicPr>
          <p:blipFill>
            <a:blip r:embed="rId12" cstate="print"/>
            <a:stretch>
              <a:fillRect/>
            </a:stretch>
          </p:blipFill>
          <p:spPr>
            <a:xfrm>
              <a:off x="14054517" y="3731539"/>
              <a:ext cx="231192" cy="235877"/>
            </a:xfrm>
            <a:prstGeom prst="rect">
              <a:avLst/>
            </a:prstGeom>
          </p:spPr>
        </p:pic>
      </p:grpSp>
      <p:pic>
        <p:nvPicPr>
          <p:cNvPr id="26" name="object 26"/>
          <p:cNvPicPr/>
          <p:nvPr/>
        </p:nvPicPr>
        <p:blipFill>
          <a:blip r:embed="rId13" cstate="print"/>
          <a:stretch>
            <a:fillRect/>
          </a:stretch>
        </p:blipFill>
        <p:spPr>
          <a:xfrm>
            <a:off x="10755621" y="7115288"/>
            <a:ext cx="203120" cy="180353"/>
          </a:xfrm>
          <a:prstGeom prst="rect">
            <a:avLst/>
          </a:prstGeom>
        </p:spPr>
      </p:pic>
      <p:grpSp>
        <p:nvGrpSpPr>
          <p:cNvPr id="27" name="object 27"/>
          <p:cNvGrpSpPr/>
          <p:nvPr/>
        </p:nvGrpSpPr>
        <p:grpSpPr>
          <a:xfrm>
            <a:off x="10799630" y="6738391"/>
            <a:ext cx="308610" cy="311785"/>
            <a:chOff x="10799630" y="6738391"/>
            <a:chExt cx="308610" cy="311785"/>
          </a:xfrm>
        </p:grpSpPr>
        <p:sp>
          <p:nvSpPr>
            <p:cNvPr id="28" name="object 28"/>
            <p:cNvSpPr/>
            <p:nvPr/>
          </p:nvSpPr>
          <p:spPr>
            <a:xfrm>
              <a:off x="10799630" y="6986805"/>
              <a:ext cx="64135" cy="63500"/>
            </a:xfrm>
            <a:custGeom>
              <a:avLst/>
              <a:gdLst/>
              <a:ahLst/>
              <a:cxnLst/>
              <a:rect l="l" t="t" r="r" b="b"/>
              <a:pathLst>
                <a:path w="64134" h="63500">
                  <a:moveTo>
                    <a:pt x="31915" y="0"/>
                  </a:moveTo>
                  <a:lnTo>
                    <a:pt x="19491" y="2474"/>
                  </a:lnTo>
                  <a:lnTo>
                    <a:pt x="9347" y="9224"/>
                  </a:lnTo>
                  <a:lnTo>
                    <a:pt x="2507" y="19239"/>
                  </a:lnTo>
                  <a:lnTo>
                    <a:pt x="0" y="31508"/>
                  </a:lnTo>
                  <a:lnTo>
                    <a:pt x="2507" y="43764"/>
                  </a:lnTo>
                  <a:lnTo>
                    <a:pt x="9347" y="53776"/>
                  </a:lnTo>
                  <a:lnTo>
                    <a:pt x="19491" y="60528"/>
                  </a:lnTo>
                  <a:lnTo>
                    <a:pt x="31915" y="63004"/>
                  </a:lnTo>
                  <a:lnTo>
                    <a:pt x="44338" y="60528"/>
                  </a:lnTo>
                  <a:lnTo>
                    <a:pt x="54483" y="53776"/>
                  </a:lnTo>
                  <a:lnTo>
                    <a:pt x="61322" y="43764"/>
                  </a:lnTo>
                  <a:lnTo>
                    <a:pt x="63830" y="31508"/>
                  </a:lnTo>
                  <a:lnTo>
                    <a:pt x="61322" y="19239"/>
                  </a:lnTo>
                  <a:lnTo>
                    <a:pt x="54483" y="9224"/>
                  </a:lnTo>
                  <a:lnTo>
                    <a:pt x="44338" y="2474"/>
                  </a:lnTo>
                  <a:lnTo>
                    <a:pt x="31915" y="0"/>
                  </a:lnTo>
                  <a:close/>
                </a:path>
              </a:pathLst>
            </a:custGeom>
            <a:solidFill>
              <a:srgbClr val="FFFFFF"/>
            </a:solidFill>
          </p:spPr>
          <p:txBody>
            <a:bodyPr wrap="square" lIns="0" tIns="0" rIns="0" bIns="0" rtlCol="0"/>
            <a:lstStyle/>
            <a:p>
              <a:endParaRPr/>
            </a:p>
          </p:txBody>
        </p:sp>
        <p:pic>
          <p:nvPicPr>
            <p:cNvPr id="29" name="object 29"/>
            <p:cNvPicPr/>
            <p:nvPr/>
          </p:nvPicPr>
          <p:blipFill>
            <a:blip r:embed="rId14" cstate="print"/>
            <a:stretch>
              <a:fillRect/>
            </a:stretch>
          </p:blipFill>
          <p:spPr>
            <a:xfrm>
              <a:off x="10876725" y="6738391"/>
              <a:ext cx="231196" cy="235868"/>
            </a:xfrm>
            <a:prstGeom prst="rect">
              <a:avLst/>
            </a:prstGeom>
          </p:spPr>
        </p:pic>
      </p:grpSp>
      <p:grpSp>
        <p:nvGrpSpPr>
          <p:cNvPr id="30" name="object 30"/>
          <p:cNvGrpSpPr/>
          <p:nvPr/>
        </p:nvGrpSpPr>
        <p:grpSpPr>
          <a:xfrm>
            <a:off x="12750965" y="3607689"/>
            <a:ext cx="433070" cy="356870"/>
            <a:chOff x="12750965" y="3607689"/>
            <a:chExt cx="433070" cy="356870"/>
          </a:xfrm>
        </p:grpSpPr>
        <p:pic>
          <p:nvPicPr>
            <p:cNvPr id="31" name="object 31"/>
            <p:cNvPicPr/>
            <p:nvPr/>
          </p:nvPicPr>
          <p:blipFill>
            <a:blip r:embed="rId15" cstate="print"/>
            <a:stretch>
              <a:fillRect/>
            </a:stretch>
          </p:blipFill>
          <p:spPr>
            <a:xfrm>
              <a:off x="12968156" y="3768089"/>
              <a:ext cx="73685" cy="196419"/>
            </a:xfrm>
            <a:prstGeom prst="rect">
              <a:avLst/>
            </a:prstGeom>
          </p:spPr>
        </p:pic>
        <p:sp>
          <p:nvSpPr>
            <p:cNvPr id="32" name="object 32"/>
            <p:cNvSpPr/>
            <p:nvPr/>
          </p:nvSpPr>
          <p:spPr>
            <a:xfrm>
              <a:off x="13092344" y="3829307"/>
              <a:ext cx="64135" cy="45720"/>
            </a:xfrm>
            <a:custGeom>
              <a:avLst/>
              <a:gdLst/>
              <a:ahLst/>
              <a:cxnLst/>
              <a:rect l="l" t="t" r="r" b="b"/>
              <a:pathLst>
                <a:path w="64134" h="45720">
                  <a:moveTo>
                    <a:pt x="31915" y="0"/>
                  </a:moveTo>
                  <a:lnTo>
                    <a:pt x="19491" y="1774"/>
                  </a:lnTo>
                  <a:lnTo>
                    <a:pt x="9347" y="6611"/>
                  </a:lnTo>
                  <a:lnTo>
                    <a:pt x="2507" y="13785"/>
                  </a:lnTo>
                  <a:lnTo>
                    <a:pt x="0" y="22567"/>
                  </a:lnTo>
                  <a:lnTo>
                    <a:pt x="2507" y="31357"/>
                  </a:lnTo>
                  <a:lnTo>
                    <a:pt x="9347" y="38534"/>
                  </a:lnTo>
                  <a:lnTo>
                    <a:pt x="19491" y="43374"/>
                  </a:lnTo>
                  <a:lnTo>
                    <a:pt x="31915" y="45148"/>
                  </a:lnTo>
                  <a:lnTo>
                    <a:pt x="44338" y="43374"/>
                  </a:lnTo>
                  <a:lnTo>
                    <a:pt x="54482" y="38534"/>
                  </a:lnTo>
                  <a:lnTo>
                    <a:pt x="61322" y="31357"/>
                  </a:lnTo>
                  <a:lnTo>
                    <a:pt x="63830" y="22567"/>
                  </a:lnTo>
                  <a:lnTo>
                    <a:pt x="61322" y="13785"/>
                  </a:lnTo>
                  <a:lnTo>
                    <a:pt x="54482" y="6611"/>
                  </a:lnTo>
                  <a:lnTo>
                    <a:pt x="44338" y="1774"/>
                  </a:lnTo>
                  <a:lnTo>
                    <a:pt x="31915" y="0"/>
                  </a:lnTo>
                  <a:close/>
                </a:path>
              </a:pathLst>
            </a:custGeom>
            <a:solidFill>
              <a:srgbClr val="FFFFFF"/>
            </a:solidFill>
          </p:spPr>
          <p:txBody>
            <a:bodyPr wrap="square" lIns="0" tIns="0" rIns="0" bIns="0" rtlCol="0"/>
            <a:lstStyle/>
            <a:p>
              <a:endParaRPr/>
            </a:p>
          </p:txBody>
        </p:sp>
        <p:pic>
          <p:nvPicPr>
            <p:cNvPr id="33" name="object 33"/>
            <p:cNvPicPr/>
            <p:nvPr/>
          </p:nvPicPr>
          <p:blipFill>
            <a:blip r:embed="rId16" cstate="print"/>
            <a:stretch>
              <a:fillRect/>
            </a:stretch>
          </p:blipFill>
          <p:spPr>
            <a:xfrm>
              <a:off x="12750965" y="3607689"/>
              <a:ext cx="373290" cy="337680"/>
            </a:xfrm>
            <a:prstGeom prst="rect">
              <a:avLst/>
            </a:prstGeom>
          </p:spPr>
        </p:pic>
        <p:sp>
          <p:nvSpPr>
            <p:cNvPr id="34" name="object 34"/>
            <p:cNvSpPr/>
            <p:nvPr/>
          </p:nvSpPr>
          <p:spPr>
            <a:xfrm>
              <a:off x="13095005" y="3699807"/>
              <a:ext cx="88900" cy="135890"/>
            </a:xfrm>
            <a:custGeom>
              <a:avLst/>
              <a:gdLst/>
              <a:ahLst/>
              <a:cxnLst/>
              <a:rect l="l" t="t" r="r" b="b"/>
              <a:pathLst>
                <a:path w="88900" h="135889">
                  <a:moveTo>
                    <a:pt x="63957" y="0"/>
                  </a:moveTo>
                  <a:lnTo>
                    <a:pt x="45380" y="8272"/>
                  </a:lnTo>
                  <a:lnTo>
                    <a:pt x="24349" y="29273"/>
                  </a:lnTo>
                  <a:lnTo>
                    <a:pt x="7132" y="57275"/>
                  </a:lnTo>
                  <a:lnTo>
                    <a:pt x="0" y="86550"/>
                  </a:lnTo>
                  <a:lnTo>
                    <a:pt x="7289" y="110840"/>
                  </a:lnTo>
                  <a:lnTo>
                    <a:pt x="24768" y="127374"/>
                  </a:lnTo>
                  <a:lnTo>
                    <a:pt x="45852" y="135660"/>
                  </a:lnTo>
                  <a:lnTo>
                    <a:pt x="63957" y="135204"/>
                  </a:lnTo>
                  <a:lnTo>
                    <a:pt x="88348" y="122720"/>
                  </a:lnTo>
                  <a:lnTo>
                    <a:pt x="88541" y="110978"/>
                  </a:lnTo>
                  <a:lnTo>
                    <a:pt x="78451" y="95799"/>
                  </a:lnTo>
                  <a:lnTo>
                    <a:pt x="71996" y="72999"/>
                  </a:lnTo>
                  <a:lnTo>
                    <a:pt x="73601" y="45846"/>
                  </a:lnTo>
                  <a:lnTo>
                    <a:pt x="75606" y="22502"/>
                  </a:lnTo>
                  <a:lnTo>
                    <a:pt x="73796" y="6157"/>
                  </a:lnTo>
                  <a:lnTo>
                    <a:pt x="63957" y="0"/>
                  </a:lnTo>
                  <a:close/>
                </a:path>
              </a:pathLst>
            </a:custGeom>
            <a:solidFill>
              <a:srgbClr val="FFFFFF">
                <a:alpha val="83998"/>
              </a:srgbClr>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5" y="-13159"/>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p:spPr>
        <p:txBody>
          <a:bodyPr wrap="square" lIns="0" tIns="0" rIns="0" bIns="0" rtlCol="0"/>
          <a:lstStyle/>
          <a:p>
            <a:endParaRPr/>
          </a:p>
        </p:txBody>
      </p:sp>
      <p:sp>
        <p:nvSpPr>
          <p:cNvPr id="5" name="object 5"/>
          <p:cNvSpPr txBox="1">
            <a:spLocks noGrp="1"/>
          </p:cNvSpPr>
          <p:nvPr>
            <p:ph type="title"/>
          </p:nvPr>
        </p:nvSpPr>
        <p:spPr>
          <a:xfrm>
            <a:off x="400050" y="428625"/>
            <a:ext cx="6020951" cy="2752613"/>
          </a:xfrm>
          <a:prstGeom prst="rect">
            <a:avLst/>
          </a:prstGeom>
        </p:spPr>
        <p:txBody>
          <a:bodyPr vert="horz" wrap="square" lIns="0" tIns="154940" rIns="0" bIns="0" rtlCol="0">
            <a:spAutoFit/>
          </a:bodyPr>
          <a:lstStyle/>
          <a:p>
            <a:pPr>
              <a:lnSpc>
                <a:spcPct val="107000"/>
              </a:lnSpc>
              <a:spcAft>
                <a:spcPts val="800"/>
              </a:spcAft>
            </a:pPr>
            <a:r>
              <a:rPr lang="en-CA" sz="54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Crafting a Business </a:t>
            </a:r>
            <a:br>
              <a:rPr lang="en-CA" sz="54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r>
              <a:rPr lang="en-CA" sz="54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Value Story</a:t>
            </a:r>
            <a:endParaRPr lang="en-CA" sz="54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7" name="object 7"/>
          <p:cNvPicPr/>
          <p:nvPr/>
        </p:nvPicPr>
        <p:blipFill>
          <a:blip r:embed="rId2" cstate="print"/>
          <a:stretch>
            <a:fillRect/>
          </a:stretch>
        </p:blipFill>
        <p:spPr>
          <a:xfrm>
            <a:off x="7565714" y="-13159"/>
            <a:ext cx="7559986" cy="7559992"/>
          </a:xfrm>
          <a:prstGeom prst="rect">
            <a:avLst/>
          </a:prstGeom>
          <a:solidFill>
            <a:srgbClr val="0ABBB5"/>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32405" y="23094"/>
            <a:ext cx="5424726"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p:nvPr/>
        </p:nvSpPr>
        <p:spPr>
          <a:xfrm>
            <a:off x="386383" y="0"/>
            <a:ext cx="2912745" cy="4451985"/>
          </a:xfrm>
          <a:custGeom>
            <a:avLst/>
            <a:gdLst/>
            <a:ahLst/>
            <a:cxnLst/>
            <a:rect l="l" t="t" r="r" b="b"/>
            <a:pathLst>
              <a:path w="2912745" h="4451985">
                <a:moveTo>
                  <a:pt x="2912300" y="0"/>
                </a:moveTo>
                <a:lnTo>
                  <a:pt x="0" y="0"/>
                </a:lnTo>
                <a:lnTo>
                  <a:pt x="0" y="2995450"/>
                </a:lnTo>
                <a:lnTo>
                  <a:pt x="778" y="3043517"/>
                </a:lnTo>
                <a:lnTo>
                  <a:pt x="3097" y="3091193"/>
                </a:lnTo>
                <a:lnTo>
                  <a:pt x="6932" y="3138457"/>
                </a:lnTo>
                <a:lnTo>
                  <a:pt x="12261" y="3185283"/>
                </a:lnTo>
                <a:lnTo>
                  <a:pt x="19058" y="3231647"/>
                </a:lnTo>
                <a:lnTo>
                  <a:pt x="27299" y="3277526"/>
                </a:lnTo>
                <a:lnTo>
                  <a:pt x="36962" y="3322896"/>
                </a:lnTo>
                <a:lnTo>
                  <a:pt x="48021" y="3367732"/>
                </a:lnTo>
                <a:lnTo>
                  <a:pt x="60453" y="3412011"/>
                </a:lnTo>
                <a:lnTo>
                  <a:pt x="74234" y="3455709"/>
                </a:lnTo>
                <a:lnTo>
                  <a:pt x="89339" y="3498802"/>
                </a:lnTo>
                <a:lnTo>
                  <a:pt x="105746" y="3541265"/>
                </a:lnTo>
                <a:lnTo>
                  <a:pt x="123429" y="3583075"/>
                </a:lnTo>
                <a:lnTo>
                  <a:pt x="142365" y="3624208"/>
                </a:lnTo>
                <a:lnTo>
                  <a:pt x="162530" y="3664639"/>
                </a:lnTo>
                <a:lnTo>
                  <a:pt x="183900" y="3704345"/>
                </a:lnTo>
                <a:lnTo>
                  <a:pt x="206451" y="3743302"/>
                </a:lnTo>
                <a:lnTo>
                  <a:pt x="230158" y="3781486"/>
                </a:lnTo>
                <a:lnTo>
                  <a:pt x="254999" y="3818873"/>
                </a:lnTo>
                <a:lnTo>
                  <a:pt x="280948" y="3855438"/>
                </a:lnTo>
                <a:lnTo>
                  <a:pt x="307983" y="3891159"/>
                </a:lnTo>
                <a:lnTo>
                  <a:pt x="336078" y="3926010"/>
                </a:lnTo>
                <a:lnTo>
                  <a:pt x="365211" y="3959968"/>
                </a:lnTo>
                <a:lnTo>
                  <a:pt x="395356" y="3993009"/>
                </a:lnTo>
                <a:lnTo>
                  <a:pt x="426491" y="4025109"/>
                </a:lnTo>
                <a:lnTo>
                  <a:pt x="458591" y="4056244"/>
                </a:lnTo>
                <a:lnTo>
                  <a:pt x="491631" y="4086390"/>
                </a:lnTo>
                <a:lnTo>
                  <a:pt x="525589" y="4115523"/>
                </a:lnTo>
                <a:lnTo>
                  <a:pt x="560440" y="4143619"/>
                </a:lnTo>
                <a:lnTo>
                  <a:pt x="596160" y="4170654"/>
                </a:lnTo>
                <a:lnTo>
                  <a:pt x="632725" y="4196604"/>
                </a:lnTo>
                <a:lnTo>
                  <a:pt x="670111" y="4221445"/>
                </a:lnTo>
                <a:lnTo>
                  <a:pt x="708295" y="4245153"/>
                </a:lnTo>
                <a:lnTo>
                  <a:pt x="747252" y="4267704"/>
                </a:lnTo>
                <a:lnTo>
                  <a:pt x="786958" y="4289074"/>
                </a:lnTo>
                <a:lnTo>
                  <a:pt x="827389" y="4309239"/>
                </a:lnTo>
                <a:lnTo>
                  <a:pt x="868521" y="4328175"/>
                </a:lnTo>
                <a:lnTo>
                  <a:pt x="910331" y="4345859"/>
                </a:lnTo>
                <a:lnTo>
                  <a:pt x="952794" y="4362266"/>
                </a:lnTo>
                <a:lnTo>
                  <a:pt x="995886" y="4377371"/>
                </a:lnTo>
                <a:lnTo>
                  <a:pt x="1039583" y="4391152"/>
                </a:lnTo>
                <a:lnTo>
                  <a:pt x="1083862" y="4403585"/>
                </a:lnTo>
                <a:lnTo>
                  <a:pt x="1128699" y="4414644"/>
                </a:lnTo>
                <a:lnTo>
                  <a:pt x="1174068" y="4424307"/>
                </a:lnTo>
                <a:lnTo>
                  <a:pt x="1219947" y="4432548"/>
                </a:lnTo>
                <a:lnTo>
                  <a:pt x="1266312" y="4439346"/>
                </a:lnTo>
                <a:lnTo>
                  <a:pt x="1313137" y="4444674"/>
                </a:lnTo>
                <a:lnTo>
                  <a:pt x="1360401" y="4448510"/>
                </a:lnTo>
                <a:lnTo>
                  <a:pt x="1408077" y="4450829"/>
                </a:lnTo>
                <a:lnTo>
                  <a:pt x="1456143" y="4451607"/>
                </a:lnTo>
                <a:lnTo>
                  <a:pt x="1504210" y="4450829"/>
                </a:lnTo>
                <a:lnTo>
                  <a:pt x="1551886" y="4448510"/>
                </a:lnTo>
                <a:lnTo>
                  <a:pt x="1599150" y="4444674"/>
                </a:lnTo>
                <a:lnTo>
                  <a:pt x="1645975" y="4439346"/>
                </a:lnTo>
                <a:lnTo>
                  <a:pt x="1692340" y="4432548"/>
                </a:lnTo>
                <a:lnTo>
                  <a:pt x="1738219" y="4424307"/>
                </a:lnTo>
                <a:lnTo>
                  <a:pt x="1783589" y="4414644"/>
                </a:lnTo>
                <a:lnTo>
                  <a:pt x="1828425" y="4403585"/>
                </a:lnTo>
                <a:lnTo>
                  <a:pt x="1872704" y="4391152"/>
                </a:lnTo>
                <a:lnTo>
                  <a:pt x="1916402" y="4377371"/>
                </a:lnTo>
                <a:lnTo>
                  <a:pt x="1959495" y="4362266"/>
                </a:lnTo>
                <a:lnTo>
                  <a:pt x="2001958" y="4345859"/>
                </a:lnTo>
                <a:lnTo>
                  <a:pt x="2043768" y="4328175"/>
                </a:lnTo>
                <a:lnTo>
                  <a:pt x="2084900" y="4309239"/>
                </a:lnTo>
                <a:lnTo>
                  <a:pt x="2125332" y="4289074"/>
                </a:lnTo>
                <a:lnTo>
                  <a:pt x="2165038" y="4267704"/>
                </a:lnTo>
                <a:lnTo>
                  <a:pt x="2203995" y="4245153"/>
                </a:lnTo>
                <a:lnTo>
                  <a:pt x="2242179" y="4221445"/>
                </a:lnTo>
                <a:lnTo>
                  <a:pt x="2279566" y="4196604"/>
                </a:lnTo>
                <a:lnTo>
                  <a:pt x="2316131" y="4170654"/>
                </a:lnTo>
                <a:lnTo>
                  <a:pt x="2351852" y="4143619"/>
                </a:lnTo>
                <a:lnTo>
                  <a:pt x="2386703" y="4115523"/>
                </a:lnTo>
                <a:lnTo>
                  <a:pt x="2420661" y="4086390"/>
                </a:lnTo>
                <a:lnTo>
                  <a:pt x="2453702" y="4056244"/>
                </a:lnTo>
                <a:lnTo>
                  <a:pt x="2485802" y="4025109"/>
                </a:lnTo>
                <a:lnTo>
                  <a:pt x="2516937" y="3993009"/>
                </a:lnTo>
                <a:lnTo>
                  <a:pt x="2547083" y="3959968"/>
                </a:lnTo>
                <a:lnTo>
                  <a:pt x="2576216" y="3926010"/>
                </a:lnTo>
                <a:lnTo>
                  <a:pt x="2604312" y="3891159"/>
                </a:lnTo>
                <a:lnTo>
                  <a:pt x="2631347" y="3855438"/>
                </a:lnTo>
                <a:lnTo>
                  <a:pt x="2657297" y="3818873"/>
                </a:lnTo>
                <a:lnTo>
                  <a:pt x="2682138" y="3781486"/>
                </a:lnTo>
                <a:lnTo>
                  <a:pt x="2705846" y="3743302"/>
                </a:lnTo>
                <a:lnTo>
                  <a:pt x="2728397" y="3704345"/>
                </a:lnTo>
                <a:lnTo>
                  <a:pt x="2749767" y="3664639"/>
                </a:lnTo>
                <a:lnTo>
                  <a:pt x="2769932" y="3624208"/>
                </a:lnTo>
                <a:lnTo>
                  <a:pt x="2788868" y="3583075"/>
                </a:lnTo>
                <a:lnTo>
                  <a:pt x="2806552" y="3541265"/>
                </a:lnTo>
                <a:lnTo>
                  <a:pt x="2822959" y="3498802"/>
                </a:lnTo>
                <a:lnTo>
                  <a:pt x="2838064" y="3455709"/>
                </a:lnTo>
                <a:lnTo>
                  <a:pt x="2851845" y="3412011"/>
                </a:lnTo>
                <a:lnTo>
                  <a:pt x="2864278" y="3367732"/>
                </a:lnTo>
                <a:lnTo>
                  <a:pt x="2875337" y="3322896"/>
                </a:lnTo>
                <a:lnTo>
                  <a:pt x="2885000" y="3277526"/>
                </a:lnTo>
                <a:lnTo>
                  <a:pt x="2893241" y="3231647"/>
                </a:lnTo>
                <a:lnTo>
                  <a:pt x="2900039" y="3185283"/>
                </a:lnTo>
                <a:lnTo>
                  <a:pt x="2905367" y="3138457"/>
                </a:lnTo>
                <a:lnTo>
                  <a:pt x="2909203" y="3091193"/>
                </a:lnTo>
                <a:lnTo>
                  <a:pt x="2911522" y="3043517"/>
                </a:lnTo>
                <a:lnTo>
                  <a:pt x="2912300" y="2995450"/>
                </a:lnTo>
                <a:lnTo>
                  <a:pt x="2912300" y="0"/>
                </a:lnTo>
                <a:close/>
              </a:path>
            </a:pathLst>
          </a:custGeom>
          <a:solidFill>
            <a:srgbClr val="0ABBB5"/>
          </a:solidFill>
        </p:spPr>
        <p:txBody>
          <a:bodyPr wrap="square" lIns="0" tIns="0" rIns="0" bIns="0" rtlCol="0"/>
          <a:lstStyle/>
          <a:p>
            <a:endParaRPr/>
          </a:p>
        </p:txBody>
      </p:sp>
      <p:grpSp>
        <p:nvGrpSpPr>
          <p:cNvPr id="4" name="object 4"/>
          <p:cNvGrpSpPr/>
          <p:nvPr/>
        </p:nvGrpSpPr>
        <p:grpSpPr>
          <a:xfrm>
            <a:off x="0" y="4976748"/>
            <a:ext cx="3332638" cy="2587150"/>
            <a:chOff x="426599" y="4973043"/>
            <a:chExt cx="3332638" cy="2587150"/>
          </a:xfrm>
        </p:grpSpPr>
        <p:sp>
          <p:nvSpPr>
            <p:cNvPr id="5" name="object 5"/>
            <p:cNvSpPr/>
            <p:nvPr/>
          </p:nvSpPr>
          <p:spPr>
            <a:xfrm>
              <a:off x="798666" y="5445008"/>
              <a:ext cx="2912745" cy="2115185"/>
            </a:xfrm>
            <a:custGeom>
              <a:avLst/>
              <a:gdLst/>
              <a:ahLst/>
              <a:cxnLst/>
              <a:rect l="l" t="t" r="r" b="b"/>
              <a:pathLst>
                <a:path w="2912745" h="2115184">
                  <a:moveTo>
                    <a:pt x="1456143" y="0"/>
                  </a:moveTo>
                  <a:lnTo>
                    <a:pt x="1408077" y="778"/>
                  </a:lnTo>
                  <a:lnTo>
                    <a:pt x="1360401" y="3097"/>
                  </a:lnTo>
                  <a:lnTo>
                    <a:pt x="1313137" y="6933"/>
                  </a:lnTo>
                  <a:lnTo>
                    <a:pt x="1266312" y="12261"/>
                  </a:lnTo>
                  <a:lnTo>
                    <a:pt x="1219947" y="19058"/>
                  </a:lnTo>
                  <a:lnTo>
                    <a:pt x="1174068" y="27300"/>
                  </a:lnTo>
                  <a:lnTo>
                    <a:pt x="1128699" y="36963"/>
                  </a:lnTo>
                  <a:lnTo>
                    <a:pt x="1083862" y="48022"/>
                  </a:lnTo>
                  <a:lnTo>
                    <a:pt x="1039583" y="60454"/>
                  </a:lnTo>
                  <a:lnTo>
                    <a:pt x="995886" y="74235"/>
                  </a:lnTo>
                  <a:lnTo>
                    <a:pt x="952794" y="89341"/>
                  </a:lnTo>
                  <a:lnTo>
                    <a:pt x="910331" y="105747"/>
                  </a:lnTo>
                  <a:lnTo>
                    <a:pt x="868521" y="123431"/>
                  </a:lnTo>
                  <a:lnTo>
                    <a:pt x="827389" y="142367"/>
                  </a:lnTo>
                  <a:lnTo>
                    <a:pt x="786958" y="162532"/>
                  </a:lnTo>
                  <a:lnTo>
                    <a:pt x="747252" y="183902"/>
                  </a:lnTo>
                  <a:lnTo>
                    <a:pt x="708295" y="206453"/>
                  </a:lnTo>
                  <a:lnTo>
                    <a:pt x="670111" y="230161"/>
                  </a:lnTo>
                  <a:lnTo>
                    <a:pt x="632725" y="255002"/>
                  </a:lnTo>
                  <a:lnTo>
                    <a:pt x="596160" y="280952"/>
                  </a:lnTo>
                  <a:lnTo>
                    <a:pt x="560440" y="307987"/>
                  </a:lnTo>
                  <a:lnTo>
                    <a:pt x="525589" y="336082"/>
                  </a:lnTo>
                  <a:lnTo>
                    <a:pt x="491631" y="365215"/>
                  </a:lnTo>
                  <a:lnTo>
                    <a:pt x="458591" y="395361"/>
                  </a:lnTo>
                  <a:lnTo>
                    <a:pt x="426491" y="426496"/>
                  </a:lnTo>
                  <a:lnTo>
                    <a:pt x="395356" y="458595"/>
                  </a:lnTo>
                  <a:lnTo>
                    <a:pt x="365211" y="491636"/>
                  </a:lnTo>
                  <a:lnTo>
                    <a:pt x="336078" y="525594"/>
                  </a:lnTo>
                  <a:lnTo>
                    <a:pt x="307983" y="560445"/>
                  </a:lnTo>
                  <a:lnTo>
                    <a:pt x="280948" y="596165"/>
                  </a:lnTo>
                  <a:lnTo>
                    <a:pt x="254999" y="632731"/>
                  </a:lnTo>
                  <a:lnTo>
                    <a:pt x="230158" y="670117"/>
                  </a:lnTo>
                  <a:lnTo>
                    <a:pt x="206451" y="708301"/>
                  </a:lnTo>
                  <a:lnTo>
                    <a:pt x="183900" y="747257"/>
                  </a:lnTo>
                  <a:lnTo>
                    <a:pt x="162530" y="786963"/>
                  </a:lnTo>
                  <a:lnTo>
                    <a:pt x="142365" y="827394"/>
                  </a:lnTo>
                  <a:lnTo>
                    <a:pt x="123429" y="868527"/>
                  </a:lnTo>
                  <a:lnTo>
                    <a:pt x="105746" y="910336"/>
                  </a:lnTo>
                  <a:lnTo>
                    <a:pt x="89339" y="952799"/>
                  </a:lnTo>
                  <a:lnTo>
                    <a:pt x="74234" y="995891"/>
                  </a:lnTo>
                  <a:lnTo>
                    <a:pt x="60453" y="1039588"/>
                  </a:lnTo>
                  <a:lnTo>
                    <a:pt x="48021" y="1083867"/>
                  </a:lnTo>
                  <a:lnTo>
                    <a:pt x="36962" y="1128703"/>
                  </a:lnTo>
                  <a:lnTo>
                    <a:pt x="27299" y="1174072"/>
                  </a:lnTo>
                  <a:lnTo>
                    <a:pt x="19058" y="1219950"/>
                  </a:lnTo>
                  <a:lnTo>
                    <a:pt x="12261" y="1266314"/>
                  </a:lnTo>
                  <a:lnTo>
                    <a:pt x="6932" y="1313139"/>
                  </a:lnTo>
                  <a:lnTo>
                    <a:pt x="3097" y="1360402"/>
                  </a:lnTo>
                  <a:lnTo>
                    <a:pt x="778" y="1408078"/>
                  </a:lnTo>
                  <a:lnTo>
                    <a:pt x="0" y="1456143"/>
                  </a:lnTo>
                  <a:lnTo>
                    <a:pt x="0" y="2114997"/>
                  </a:lnTo>
                  <a:lnTo>
                    <a:pt x="2912300" y="2114997"/>
                  </a:lnTo>
                  <a:lnTo>
                    <a:pt x="2912300" y="1456143"/>
                  </a:lnTo>
                  <a:lnTo>
                    <a:pt x="2911522" y="1408078"/>
                  </a:lnTo>
                  <a:lnTo>
                    <a:pt x="2909203" y="1360402"/>
                  </a:lnTo>
                  <a:lnTo>
                    <a:pt x="2905367" y="1313139"/>
                  </a:lnTo>
                  <a:lnTo>
                    <a:pt x="2900039" y="1266314"/>
                  </a:lnTo>
                  <a:lnTo>
                    <a:pt x="2893241" y="1219950"/>
                  </a:lnTo>
                  <a:lnTo>
                    <a:pt x="2885000" y="1174072"/>
                  </a:lnTo>
                  <a:lnTo>
                    <a:pt x="2875337" y="1128703"/>
                  </a:lnTo>
                  <a:lnTo>
                    <a:pt x="2864278" y="1083867"/>
                  </a:lnTo>
                  <a:lnTo>
                    <a:pt x="2851845" y="1039588"/>
                  </a:lnTo>
                  <a:lnTo>
                    <a:pt x="2838064" y="995891"/>
                  </a:lnTo>
                  <a:lnTo>
                    <a:pt x="2822959" y="952799"/>
                  </a:lnTo>
                  <a:lnTo>
                    <a:pt x="2806552" y="910336"/>
                  </a:lnTo>
                  <a:lnTo>
                    <a:pt x="2788868" y="868527"/>
                  </a:lnTo>
                  <a:lnTo>
                    <a:pt x="2769932" y="827394"/>
                  </a:lnTo>
                  <a:lnTo>
                    <a:pt x="2749767" y="786963"/>
                  </a:lnTo>
                  <a:lnTo>
                    <a:pt x="2728397" y="747257"/>
                  </a:lnTo>
                  <a:lnTo>
                    <a:pt x="2705846" y="708301"/>
                  </a:lnTo>
                  <a:lnTo>
                    <a:pt x="2682138" y="670117"/>
                  </a:lnTo>
                  <a:lnTo>
                    <a:pt x="2657297" y="632731"/>
                  </a:lnTo>
                  <a:lnTo>
                    <a:pt x="2631347" y="596165"/>
                  </a:lnTo>
                  <a:lnTo>
                    <a:pt x="2604312" y="560445"/>
                  </a:lnTo>
                  <a:lnTo>
                    <a:pt x="2576216" y="525594"/>
                  </a:lnTo>
                  <a:lnTo>
                    <a:pt x="2547083" y="491636"/>
                  </a:lnTo>
                  <a:lnTo>
                    <a:pt x="2516937" y="458595"/>
                  </a:lnTo>
                  <a:lnTo>
                    <a:pt x="2485802" y="426496"/>
                  </a:lnTo>
                  <a:lnTo>
                    <a:pt x="2453702" y="395361"/>
                  </a:lnTo>
                  <a:lnTo>
                    <a:pt x="2420661" y="365215"/>
                  </a:lnTo>
                  <a:lnTo>
                    <a:pt x="2386703" y="336082"/>
                  </a:lnTo>
                  <a:lnTo>
                    <a:pt x="2351852" y="307987"/>
                  </a:lnTo>
                  <a:lnTo>
                    <a:pt x="2316131" y="280952"/>
                  </a:lnTo>
                  <a:lnTo>
                    <a:pt x="2279566" y="255002"/>
                  </a:lnTo>
                  <a:lnTo>
                    <a:pt x="2242179" y="230161"/>
                  </a:lnTo>
                  <a:lnTo>
                    <a:pt x="2203995" y="206453"/>
                  </a:lnTo>
                  <a:lnTo>
                    <a:pt x="2165038" y="183902"/>
                  </a:lnTo>
                  <a:lnTo>
                    <a:pt x="2125332" y="162532"/>
                  </a:lnTo>
                  <a:lnTo>
                    <a:pt x="2084900" y="142367"/>
                  </a:lnTo>
                  <a:lnTo>
                    <a:pt x="2043768" y="123431"/>
                  </a:lnTo>
                  <a:lnTo>
                    <a:pt x="2001958" y="105747"/>
                  </a:lnTo>
                  <a:lnTo>
                    <a:pt x="1959495" y="89341"/>
                  </a:lnTo>
                  <a:lnTo>
                    <a:pt x="1916402" y="74235"/>
                  </a:lnTo>
                  <a:lnTo>
                    <a:pt x="1872704" y="60454"/>
                  </a:lnTo>
                  <a:lnTo>
                    <a:pt x="1828425" y="48022"/>
                  </a:lnTo>
                  <a:lnTo>
                    <a:pt x="1783589" y="36963"/>
                  </a:lnTo>
                  <a:lnTo>
                    <a:pt x="1738219" y="27300"/>
                  </a:lnTo>
                  <a:lnTo>
                    <a:pt x="1692340" y="19058"/>
                  </a:lnTo>
                  <a:lnTo>
                    <a:pt x="1645975" y="12261"/>
                  </a:lnTo>
                  <a:lnTo>
                    <a:pt x="1599150" y="6933"/>
                  </a:lnTo>
                  <a:lnTo>
                    <a:pt x="1551886" y="3097"/>
                  </a:lnTo>
                  <a:lnTo>
                    <a:pt x="1504210" y="778"/>
                  </a:lnTo>
                  <a:lnTo>
                    <a:pt x="1456143" y="0"/>
                  </a:lnTo>
                  <a:close/>
                </a:path>
              </a:pathLst>
            </a:custGeom>
            <a:solidFill>
              <a:srgbClr val="EF60A3"/>
            </a:solidFill>
          </p:spPr>
          <p:txBody>
            <a:bodyPr wrap="square" lIns="0" tIns="0" rIns="0" bIns="0" rtlCol="0"/>
            <a:lstStyle/>
            <a:p>
              <a:endParaRPr/>
            </a:p>
          </p:txBody>
        </p:sp>
        <p:pic>
          <p:nvPicPr>
            <p:cNvPr id="6" name="object 6"/>
            <p:cNvPicPr/>
            <p:nvPr/>
          </p:nvPicPr>
          <p:blipFill>
            <a:blip r:embed="rId2" cstate="print"/>
            <a:stretch>
              <a:fillRect/>
            </a:stretch>
          </p:blipFill>
          <p:spPr>
            <a:xfrm>
              <a:off x="798664" y="4973043"/>
              <a:ext cx="2382365" cy="2586961"/>
            </a:xfrm>
            <a:prstGeom prst="rect">
              <a:avLst/>
            </a:prstGeom>
          </p:spPr>
        </p:pic>
        <p:pic>
          <p:nvPicPr>
            <p:cNvPr id="7" name="object 7"/>
            <p:cNvPicPr/>
            <p:nvPr/>
          </p:nvPicPr>
          <p:blipFill>
            <a:blip r:embed="rId3" cstate="print"/>
            <a:stretch>
              <a:fillRect/>
            </a:stretch>
          </p:blipFill>
          <p:spPr>
            <a:xfrm>
              <a:off x="1885446" y="6294742"/>
              <a:ext cx="1873791" cy="1265262"/>
            </a:xfrm>
            <a:prstGeom prst="rect">
              <a:avLst/>
            </a:prstGeom>
          </p:spPr>
        </p:pic>
        <p:sp>
          <p:nvSpPr>
            <p:cNvPr id="8" name="object 8"/>
            <p:cNvSpPr/>
            <p:nvPr/>
          </p:nvSpPr>
          <p:spPr>
            <a:xfrm>
              <a:off x="426599" y="7219801"/>
              <a:ext cx="556260" cy="90170"/>
            </a:xfrm>
            <a:custGeom>
              <a:avLst/>
              <a:gdLst/>
              <a:ahLst/>
              <a:cxnLst/>
              <a:rect l="l" t="t" r="r" b="b"/>
              <a:pathLst>
                <a:path w="556260" h="90170">
                  <a:moveTo>
                    <a:pt x="138963" y="0"/>
                  </a:moveTo>
                  <a:lnTo>
                    <a:pt x="0" y="0"/>
                  </a:lnTo>
                  <a:lnTo>
                    <a:pt x="17515" y="3535"/>
                  </a:lnTo>
                  <a:lnTo>
                    <a:pt x="31818" y="13177"/>
                  </a:lnTo>
                  <a:lnTo>
                    <a:pt x="41460" y="27480"/>
                  </a:lnTo>
                  <a:lnTo>
                    <a:pt x="44996" y="44996"/>
                  </a:lnTo>
                  <a:lnTo>
                    <a:pt x="41460" y="62513"/>
                  </a:lnTo>
                  <a:lnTo>
                    <a:pt x="31818" y="76820"/>
                  </a:lnTo>
                  <a:lnTo>
                    <a:pt x="17515" y="86467"/>
                  </a:lnTo>
                  <a:lnTo>
                    <a:pt x="0" y="90004"/>
                  </a:lnTo>
                  <a:lnTo>
                    <a:pt x="138963" y="90004"/>
                  </a:lnTo>
                  <a:lnTo>
                    <a:pt x="121447" y="86467"/>
                  </a:lnTo>
                  <a:lnTo>
                    <a:pt x="107145" y="76820"/>
                  </a:lnTo>
                  <a:lnTo>
                    <a:pt x="97502" y="62513"/>
                  </a:lnTo>
                  <a:lnTo>
                    <a:pt x="93967" y="44996"/>
                  </a:lnTo>
                  <a:lnTo>
                    <a:pt x="97502" y="27480"/>
                  </a:lnTo>
                  <a:lnTo>
                    <a:pt x="107145" y="13177"/>
                  </a:lnTo>
                  <a:lnTo>
                    <a:pt x="121447" y="3535"/>
                  </a:lnTo>
                  <a:lnTo>
                    <a:pt x="138963" y="0"/>
                  </a:lnTo>
                  <a:close/>
                </a:path>
                <a:path w="556260" h="90170">
                  <a:moveTo>
                    <a:pt x="277926" y="0"/>
                  </a:moveTo>
                  <a:lnTo>
                    <a:pt x="138963" y="0"/>
                  </a:lnTo>
                  <a:lnTo>
                    <a:pt x="156479" y="3535"/>
                  </a:lnTo>
                  <a:lnTo>
                    <a:pt x="170781" y="13177"/>
                  </a:lnTo>
                  <a:lnTo>
                    <a:pt x="180423" y="27480"/>
                  </a:lnTo>
                  <a:lnTo>
                    <a:pt x="183959" y="44996"/>
                  </a:lnTo>
                  <a:lnTo>
                    <a:pt x="180423" y="62513"/>
                  </a:lnTo>
                  <a:lnTo>
                    <a:pt x="170781" y="76820"/>
                  </a:lnTo>
                  <a:lnTo>
                    <a:pt x="156479" y="86467"/>
                  </a:lnTo>
                  <a:lnTo>
                    <a:pt x="138963" y="90004"/>
                  </a:lnTo>
                  <a:lnTo>
                    <a:pt x="277926" y="90004"/>
                  </a:lnTo>
                  <a:lnTo>
                    <a:pt x="260408" y="86467"/>
                  </a:lnTo>
                  <a:lnTo>
                    <a:pt x="246102" y="76820"/>
                  </a:lnTo>
                  <a:lnTo>
                    <a:pt x="236455" y="62513"/>
                  </a:lnTo>
                  <a:lnTo>
                    <a:pt x="232918" y="44996"/>
                  </a:lnTo>
                  <a:lnTo>
                    <a:pt x="236455" y="27480"/>
                  </a:lnTo>
                  <a:lnTo>
                    <a:pt x="246102" y="13177"/>
                  </a:lnTo>
                  <a:lnTo>
                    <a:pt x="260408" y="3535"/>
                  </a:lnTo>
                  <a:lnTo>
                    <a:pt x="277926" y="0"/>
                  </a:lnTo>
                  <a:close/>
                </a:path>
                <a:path w="556260" h="90170">
                  <a:moveTo>
                    <a:pt x="416877" y="0"/>
                  </a:moveTo>
                  <a:lnTo>
                    <a:pt x="277926" y="0"/>
                  </a:lnTo>
                  <a:lnTo>
                    <a:pt x="295442" y="3535"/>
                  </a:lnTo>
                  <a:lnTo>
                    <a:pt x="309745" y="13177"/>
                  </a:lnTo>
                  <a:lnTo>
                    <a:pt x="319387" y="27480"/>
                  </a:lnTo>
                  <a:lnTo>
                    <a:pt x="322922" y="44996"/>
                  </a:lnTo>
                  <a:lnTo>
                    <a:pt x="319387" y="62513"/>
                  </a:lnTo>
                  <a:lnTo>
                    <a:pt x="309745" y="76820"/>
                  </a:lnTo>
                  <a:lnTo>
                    <a:pt x="295442" y="86467"/>
                  </a:lnTo>
                  <a:lnTo>
                    <a:pt x="277926" y="90004"/>
                  </a:lnTo>
                  <a:lnTo>
                    <a:pt x="416877" y="90004"/>
                  </a:lnTo>
                  <a:lnTo>
                    <a:pt x="399361" y="86467"/>
                  </a:lnTo>
                  <a:lnTo>
                    <a:pt x="385059" y="76820"/>
                  </a:lnTo>
                  <a:lnTo>
                    <a:pt x="375416" y="62513"/>
                  </a:lnTo>
                  <a:lnTo>
                    <a:pt x="371881" y="44996"/>
                  </a:lnTo>
                  <a:lnTo>
                    <a:pt x="375416" y="27480"/>
                  </a:lnTo>
                  <a:lnTo>
                    <a:pt x="385059" y="13177"/>
                  </a:lnTo>
                  <a:lnTo>
                    <a:pt x="399361" y="3535"/>
                  </a:lnTo>
                  <a:lnTo>
                    <a:pt x="416877" y="0"/>
                  </a:lnTo>
                  <a:close/>
                </a:path>
                <a:path w="556260" h="90170">
                  <a:moveTo>
                    <a:pt x="555840" y="0"/>
                  </a:moveTo>
                  <a:lnTo>
                    <a:pt x="416877" y="0"/>
                  </a:lnTo>
                  <a:lnTo>
                    <a:pt x="434395" y="3535"/>
                  </a:lnTo>
                  <a:lnTo>
                    <a:pt x="448702" y="13177"/>
                  </a:lnTo>
                  <a:lnTo>
                    <a:pt x="458348" y="27480"/>
                  </a:lnTo>
                  <a:lnTo>
                    <a:pt x="461886" y="44996"/>
                  </a:lnTo>
                  <a:lnTo>
                    <a:pt x="458348" y="62513"/>
                  </a:lnTo>
                  <a:lnTo>
                    <a:pt x="448702" y="76820"/>
                  </a:lnTo>
                  <a:lnTo>
                    <a:pt x="434395" y="86467"/>
                  </a:lnTo>
                  <a:lnTo>
                    <a:pt x="416877" y="90004"/>
                  </a:lnTo>
                  <a:lnTo>
                    <a:pt x="555840" y="90004"/>
                  </a:lnTo>
                  <a:lnTo>
                    <a:pt x="538325" y="86467"/>
                  </a:lnTo>
                  <a:lnTo>
                    <a:pt x="524022" y="76820"/>
                  </a:lnTo>
                  <a:lnTo>
                    <a:pt x="514380" y="62513"/>
                  </a:lnTo>
                  <a:lnTo>
                    <a:pt x="510844" y="44996"/>
                  </a:lnTo>
                  <a:lnTo>
                    <a:pt x="514380" y="27480"/>
                  </a:lnTo>
                  <a:lnTo>
                    <a:pt x="524022" y="13177"/>
                  </a:lnTo>
                  <a:lnTo>
                    <a:pt x="538325" y="3535"/>
                  </a:lnTo>
                  <a:lnTo>
                    <a:pt x="555840" y="0"/>
                  </a:lnTo>
                  <a:close/>
                </a:path>
              </a:pathLst>
            </a:custGeom>
            <a:solidFill>
              <a:srgbClr val="DFE7F5">
                <a:alpha val="50000"/>
              </a:srgbClr>
            </a:solidFill>
          </p:spPr>
          <p:txBody>
            <a:bodyPr wrap="square" lIns="0" tIns="0" rIns="0" bIns="0" rtlCol="0"/>
            <a:lstStyle/>
            <a:p>
              <a:endParaRPr/>
            </a:p>
          </p:txBody>
        </p:sp>
      </p:grpSp>
      <p:sp>
        <p:nvSpPr>
          <p:cNvPr id="16" name="object 16"/>
          <p:cNvSpPr txBox="1"/>
          <p:nvPr/>
        </p:nvSpPr>
        <p:spPr>
          <a:xfrm>
            <a:off x="3626136" y="72222"/>
            <a:ext cx="5736570" cy="7539756"/>
          </a:xfrm>
          <a:prstGeom prst="rect">
            <a:avLst/>
          </a:prstGeom>
        </p:spPr>
        <p:txBody>
          <a:bodyPr vert="horz" wrap="square" lIns="0" tIns="12700" rIns="0" bIns="0" rtlCol="0">
            <a:spAutoFit/>
          </a:bodyPr>
          <a:lstStyle/>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Canva</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 graphic design tool that helps create visually appealing content, such as social media posts, infographics, and presentations.</a:t>
            </a:r>
          </a:p>
          <a:p>
            <a:pPr marL="342900" lvl="0" indent="-342900">
              <a:lnSpc>
                <a:spcPct val="107000"/>
              </a:lnSpc>
              <a:spcAft>
                <a:spcPts val="800"/>
              </a:spcAft>
              <a:buFont typeface="+mj-lt"/>
              <a:buAutoNum type="arabicPeriod"/>
              <a:tabLst>
                <a:tab pos="457200" algn="l"/>
              </a:tabLst>
            </a:pP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Adobe Spark</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 tool for creating engaging visual stories with videos, web pages, and social graphics.</a:t>
            </a:r>
          </a:p>
          <a:p>
            <a:pPr marL="342900" lvl="0" indent="-342900">
              <a:lnSpc>
                <a:spcPct val="107000"/>
              </a:lnSpc>
              <a:spcAft>
                <a:spcPts val="800"/>
              </a:spcAft>
              <a:buFont typeface="+mj-lt"/>
              <a:buAutoNum type="arabicPeriod"/>
              <a:tabLst>
                <a:tab pos="457200" algn="l"/>
              </a:tabLst>
            </a:pP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Animoto</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 video creation tool that allows you to produce professional-quality videos for storytelling quickly.</a:t>
            </a:r>
          </a:p>
          <a:p>
            <a:pPr marL="342900" lvl="0" indent="-342900">
              <a:lnSpc>
                <a:spcPct val="107000"/>
              </a:lnSpc>
              <a:spcAft>
                <a:spcPts val="800"/>
              </a:spcAft>
              <a:buFont typeface="+mj-lt"/>
              <a:buAutoNum type="arabicPeriod"/>
              <a:tabLst>
                <a:tab pos="457200" algn="l"/>
              </a:tabLst>
            </a:pP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Hootsuite</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 social media management tool that helps schedule and analyze your storytelling content across multiple platforms.</a:t>
            </a:r>
          </a:p>
          <a:p>
            <a:pPr marL="342900" lvl="0" indent="-342900">
              <a:lnSpc>
                <a:spcPct val="107000"/>
              </a:lnSpc>
              <a:spcAft>
                <a:spcPts val="800"/>
              </a:spcAft>
              <a:buFont typeface="+mj-lt"/>
              <a:buAutoNum type="arabicPeriod"/>
              <a:tabLst>
                <a:tab pos="457200" algn="l"/>
              </a:tabLst>
            </a:pP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HubSpot</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 comprehensive marketing platform that includes tools for content creation, social media management, and analytics.</a:t>
            </a:r>
          </a:p>
          <a:p>
            <a:pPr marL="342900" lvl="0" indent="-342900">
              <a:lnSpc>
                <a:spcPct val="107000"/>
              </a:lnSpc>
              <a:spcAft>
                <a:spcPts val="800"/>
              </a:spcAft>
              <a:buFont typeface="+mj-lt"/>
              <a:buAutoNum type="arabicPeriod"/>
              <a:tabLst>
                <a:tab pos="457200" algn="l"/>
              </a:tabLst>
            </a:pP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18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Google Analytics</a:t>
            </a:r>
            <a:r>
              <a:rPr lang="en-CA" sz="1800"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 An essential tool for tracking the performance of your storytelling efforts and understanding audience behaviour.</a:t>
            </a:r>
            <a:endParaRPr lang="en-CA" sz="18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grpSp>
        <p:nvGrpSpPr>
          <p:cNvPr id="18" name="object 18"/>
          <p:cNvGrpSpPr/>
          <p:nvPr/>
        </p:nvGrpSpPr>
        <p:grpSpPr>
          <a:xfrm>
            <a:off x="9816424" y="2181225"/>
            <a:ext cx="565826" cy="596972"/>
            <a:chOff x="8954479" y="1331388"/>
            <a:chExt cx="806450" cy="768985"/>
          </a:xfrm>
          <a:solidFill>
            <a:schemeClr val="tx1"/>
          </a:solidFill>
        </p:grpSpPr>
        <p:sp>
          <p:nvSpPr>
            <p:cNvPr id="19" name="object 19"/>
            <p:cNvSpPr/>
            <p:nvPr/>
          </p:nvSpPr>
          <p:spPr>
            <a:xfrm>
              <a:off x="8954478" y="1331391"/>
              <a:ext cx="806450" cy="768985"/>
            </a:xfrm>
            <a:custGeom>
              <a:avLst/>
              <a:gdLst/>
              <a:ahLst/>
              <a:cxnLst/>
              <a:rect l="l" t="t" r="r" b="b"/>
              <a:pathLst>
                <a:path w="806450" h="768985">
                  <a:moveTo>
                    <a:pt x="382943" y="0"/>
                  </a:moveTo>
                  <a:lnTo>
                    <a:pt x="334911" y="2984"/>
                  </a:lnTo>
                  <a:lnTo>
                    <a:pt x="288658" y="11696"/>
                  </a:lnTo>
                  <a:lnTo>
                    <a:pt x="244538" y="25781"/>
                  </a:lnTo>
                  <a:lnTo>
                    <a:pt x="202920" y="44869"/>
                  </a:lnTo>
                  <a:lnTo>
                    <a:pt x="164160" y="68618"/>
                  </a:lnTo>
                  <a:lnTo>
                    <a:pt x="128625" y="96647"/>
                  </a:lnTo>
                  <a:lnTo>
                    <a:pt x="96647" y="128612"/>
                  </a:lnTo>
                  <a:lnTo>
                    <a:pt x="68618" y="164160"/>
                  </a:lnTo>
                  <a:lnTo>
                    <a:pt x="44869" y="202920"/>
                  </a:lnTo>
                  <a:lnTo>
                    <a:pt x="25781" y="244538"/>
                  </a:lnTo>
                  <a:lnTo>
                    <a:pt x="11696" y="288658"/>
                  </a:lnTo>
                  <a:lnTo>
                    <a:pt x="2984" y="334911"/>
                  </a:lnTo>
                  <a:lnTo>
                    <a:pt x="0" y="382943"/>
                  </a:lnTo>
                  <a:lnTo>
                    <a:pt x="0" y="606221"/>
                  </a:lnTo>
                  <a:lnTo>
                    <a:pt x="5803" y="649465"/>
                  </a:lnTo>
                  <a:lnTo>
                    <a:pt x="22199" y="688314"/>
                  </a:lnTo>
                  <a:lnTo>
                    <a:pt x="47637" y="721233"/>
                  </a:lnTo>
                  <a:lnTo>
                    <a:pt x="80543" y="746671"/>
                  </a:lnTo>
                  <a:lnTo>
                    <a:pt x="119405" y="763066"/>
                  </a:lnTo>
                  <a:lnTo>
                    <a:pt x="162636" y="768870"/>
                  </a:lnTo>
                  <a:lnTo>
                    <a:pt x="205879" y="763066"/>
                  </a:lnTo>
                  <a:lnTo>
                    <a:pt x="244729" y="746671"/>
                  </a:lnTo>
                  <a:lnTo>
                    <a:pt x="277647" y="721233"/>
                  </a:lnTo>
                  <a:lnTo>
                    <a:pt x="303085" y="688314"/>
                  </a:lnTo>
                  <a:lnTo>
                    <a:pt x="319481" y="649465"/>
                  </a:lnTo>
                  <a:lnTo>
                    <a:pt x="325285" y="606221"/>
                  </a:lnTo>
                  <a:lnTo>
                    <a:pt x="325285" y="382943"/>
                  </a:lnTo>
                  <a:lnTo>
                    <a:pt x="329819" y="360502"/>
                  </a:lnTo>
                  <a:lnTo>
                    <a:pt x="342176" y="342176"/>
                  </a:lnTo>
                  <a:lnTo>
                    <a:pt x="360502" y="329819"/>
                  </a:lnTo>
                  <a:lnTo>
                    <a:pt x="382943" y="325285"/>
                  </a:lnTo>
                  <a:lnTo>
                    <a:pt x="382943" y="0"/>
                  </a:lnTo>
                  <a:close/>
                </a:path>
                <a:path w="806450" h="768985">
                  <a:moveTo>
                    <a:pt x="806183" y="0"/>
                  </a:moveTo>
                  <a:lnTo>
                    <a:pt x="758151" y="2984"/>
                  </a:lnTo>
                  <a:lnTo>
                    <a:pt x="711898" y="11696"/>
                  </a:lnTo>
                  <a:lnTo>
                    <a:pt x="667778" y="25781"/>
                  </a:lnTo>
                  <a:lnTo>
                    <a:pt x="626160" y="44869"/>
                  </a:lnTo>
                  <a:lnTo>
                    <a:pt x="587400" y="68618"/>
                  </a:lnTo>
                  <a:lnTo>
                    <a:pt x="551865" y="96647"/>
                  </a:lnTo>
                  <a:lnTo>
                    <a:pt x="519887" y="128612"/>
                  </a:lnTo>
                  <a:lnTo>
                    <a:pt x="491858" y="164160"/>
                  </a:lnTo>
                  <a:lnTo>
                    <a:pt x="468109" y="202920"/>
                  </a:lnTo>
                  <a:lnTo>
                    <a:pt x="449021" y="244538"/>
                  </a:lnTo>
                  <a:lnTo>
                    <a:pt x="434936" y="288658"/>
                  </a:lnTo>
                  <a:lnTo>
                    <a:pt x="426224" y="334911"/>
                  </a:lnTo>
                  <a:lnTo>
                    <a:pt x="423240" y="382943"/>
                  </a:lnTo>
                  <a:lnTo>
                    <a:pt x="423240" y="606221"/>
                  </a:lnTo>
                  <a:lnTo>
                    <a:pt x="429056" y="649465"/>
                  </a:lnTo>
                  <a:lnTo>
                    <a:pt x="445452" y="688314"/>
                  </a:lnTo>
                  <a:lnTo>
                    <a:pt x="470877" y="721233"/>
                  </a:lnTo>
                  <a:lnTo>
                    <a:pt x="503796" y="746671"/>
                  </a:lnTo>
                  <a:lnTo>
                    <a:pt x="542645" y="763066"/>
                  </a:lnTo>
                  <a:lnTo>
                    <a:pt x="585876" y="768870"/>
                  </a:lnTo>
                  <a:lnTo>
                    <a:pt x="629119" y="763066"/>
                  </a:lnTo>
                  <a:lnTo>
                    <a:pt x="667969" y="746671"/>
                  </a:lnTo>
                  <a:lnTo>
                    <a:pt x="700887" y="721233"/>
                  </a:lnTo>
                  <a:lnTo>
                    <a:pt x="726325" y="688314"/>
                  </a:lnTo>
                  <a:lnTo>
                    <a:pt x="742721" y="649465"/>
                  </a:lnTo>
                  <a:lnTo>
                    <a:pt x="748525" y="606221"/>
                  </a:lnTo>
                  <a:lnTo>
                    <a:pt x="748525" y="382943"/>
                  </a:lnTo>
                  <a:lnTo>
                    <a:pt x="753059" y="360502"/>
                  </a:lnTo>
                  <a:lnTo>
                    <a:pt x="765416" y="342176"/>
                  </a:lnTo>
                  <a:lnTo>
                    <a:pt x="783742" y="329819"/>
                  </a:lnTo>
                  <a:lnTo>
                    <a:pt x="806183" y="325285"/>
                  </a:lnTo>
                  <a:lnTo>
                    <a:pt x="806183" y="0"/>
                  </a:lnTo>
                  <a:close/>
                </a:path>
              </a:pathLst>
            </a:custGeom>
            <a:grpFill/>
          </p:spPr>
          <p:txBody>
            <a:bodyPr wrap="square" lIns="0" tIns="0" rIns="0" bIns="0" rtlCol="0"/>
            <a:lstStyle/>
            <a:p>
              <a:endParaRPr/>
            </a:p>
          </p:txBody>
        </p:sp>
        <p:sp>
          <p:nvSpPr>
            <p:cNvPr id="20" name="object 20"/>
            <p:cNvSpPr/>
            <p:nvPr/>
          </p:nvSpPr>
          <p:spPr>
            <a:xfrm>
              <a:off x="8954478" y="1774977"/>
              <a:ext cx="748665" cy="325755"/>
            </a:xfrm>
            <a:custGeom>
              <a:avLst/>
              <a:gdLst/>
              <a:ahLst/>
              <a:cxnLst/>
              <a:rect l="l" t="t" r="r" b="b"/>
              <a:pathLst>
                <a:path w="748665" h="325755">
                  <a:moveTo>
                    <a:pt x="325285" y="162648"/>
                  </a:moveTo>
                  <a:lnTo>
                    <a:pt x="319468" y="119405"/>
                  </a:lnTo>
                  <a:lnTo>
                    <a:pt x="303072" y="80556"/>
                  </a:lnTo>
                  <a:lnTo>
                    <a:pt x="277634" y="47637"/>
                  </a:lnTo>
                  <a:lnTo>
                    <a:pt x="244716" y="22199"/>
                  </a:lnTo>
                  <a:lnTo>
                    <a:pt x="205867" y="5803"/>
                  </a:lnTo>
                  <a:lnTo>
                    <a:pt x="162636" y="0"/>
                  </a:lnTo>
                  <a:lnTo>
                    <a:pt x="119392" y="5803"/>
                  </a:lnTo>
                  <a:lnTo>
                    <a:pt x="80543" y="22199"/>
                  </a:lnTo>
                  <a:lnTo>
                    <a:pt x="47637" y="47637"/>
                  </a:lnTo>
                  <a:lnTo>
                    <a:pt x="22199" y="80556"/>
                  </a:lnTo>
                  <a:lnTo>
                    <a:pt x="5803" y="119405"/>
                  </a:lnTo>
                  <a:lnTo>
                    <a:pt x="0" y="162648"/>
                  </a:lnTo>
                  <a:lnTo>
                    <a:pt x="5803" y="205879"/>
                  </a:lnTo>
                  <a:lnTo>
                    <a:pt x="22199" y="244729"/>
                  </a:lnTo>
                  <a:lnTo>
                    <a:pt x="47637" y="277647"/>
                  </a:lnTo>
                  <a:lnTo>
                    <a:pt x="80543" y="303085"/>
                  </a:lnTo>
                  <a:lnTo>
                    <a:pt x="119392" y="319481"/>
                  </a:lnTo>
                  <a:lnTo>
                    <a:pt x="162636" y="325297"/>
                  </a:lnTo>
                  <a:lnTo>
                    <a:pt x="205867" y="319481"/>
                  </a:lnTo>
                  <a:lnTo>
                    <a:pt x="244716" y="303085"/>
                  </a:lnTo>
                  <a:lnTo>
                    <a:pt x="277634" y="277647"/>
                  </a:lnTo>
                  <a:lnTo>
                    <a:pt x="303072" y="244729"/>
                  </a:lnTo>
                  <a:lnTo>
                    <a:pt x="319468" y="205879"/>
                  </a:lnTo>
                  <a:lnTo>
                    <a:pt x="325285" y="162648"/>
                  </a:lnTo>
                  <a:close/>
                </a:path>
                <a:path w="748665" h="325755">
                  <a:moveTo>
                    <a:pt x="748525" y="162648"/>
                  </a:moveTo>
                  <a:lnTo>
                    <a:pt x="742721" y="119405"/>
                  </a:lnTo>
                  <a:lnTo>
                    <a:pt x="726313" y="80556"/>
                  </a:lnTo>
                  <a:lnTo>
                    <a:pt x="700887" y="47637"/>
                  </a:lnTo>
                  <a:lnTo>
                    <a:pt x="667969" y="22199"/>
                  </a:lnTo>
                  <a:lnTo>
                    <a:pt x="629119" y="5803"/>
                  </a:lnTo>
                  <a:lnTo>
                    <a:pt x="585876" y="0"/>
                  </a:lnTo>
                  <a:lnTo>
                    <a:pt x="542645" y="5803"/>
                  </a:lnTo>
                  <a:lnTo>
                    <a:pt x="503796" y="22199"/>
                  </a:lnTo>
                  <a:lnTo>
                    <a:pt x="470877" y="47637"/>
                  </a:lnTo>
                  <a:lnTo>
                    <a:pt x="445452" y="80556"/>
                  </a:lnTo>
                  <a:lnTo>
                    <a:pt x="429044" y="119405"/>
                  </a:lnTo>
                  <a:lnTo>
                    <a:pt x="423240" y="162648"/>
                  </a:lnTo>
                  <a:lnTo>
                    <a:pt x="429044" y="205879"/>
                  </a:lnTo>
                  <a:lnTo>
                    <a:pt x="445452" y="244729"/>
                  </a:lnTo>
                  <a:lnTo>
                    <a:pt x="470877" y="277647"/>
                  </a:lnTo>
                  <a:lnTo>
                    <a:pt x="503796" y="303085"/>
                  </a:lnTo>
                  <a:lnTo>
                    <a:pt x="542645" y="319481"/>
                  </a:lnTo>
                  <a:lnTo>
                    <a:pt x="585876" y="325297"/>
                  </a:lnTo>
                  <a:lnTo>
                    <a:pt x="629119" y="319481"/>
                  </a:lnTo>
                  <a:lnTo>
                    <a:pt x="667969" y="303085"/>
                  </a:lnTo>
                  <a:lnTo>
                    <a:pt x="700887" y="277647"/>
                  </a:lnTo>
                  <a:lnTo>
                    <a:pt x="726313" y="244729"/>
                  </a:lnTo>
                  <a:lnTo>
                    <a:pt x="742721" y="205879"/>
                  </a:lnTo>
                  <a:lnTo>
                    <a:pt x="748525" y="162648"/>
                  </a:lnTo>
                  <a:close/>
                </a:path>
              </a:pathLst>
            </a:custGeom>
            <a:grpFill/>
          </p:spPr>
          <p:txBody>
            <a:bodyPr wrap="square" lIns="0" tIns="0" rIns="0" bIns="0" rtlCol="0"/>
            <a:lstStyle/>
            <a:p>
              <a:endParaRPr/>
            </a:p>
          </p:txBody>
        </p:sp>
      </p:grpSp>
      <p:sp>
        <p:nvSpPr>
          <p:cNvPr id="21" name="object 21"/>
          <p:cNvSpPr txBox="1"/>
          <p:nvPr/>
        </p:nvSpPr>
        <p:spPr>
          <a:xfrm>
            <a:off x="10050900" y="2623171"/>
            <a:ext cx="4787735" cy="2209579"/>
          </a:xfrm>
          <a:prstGeom prst="rect">
            <a:avLst/>
          </a:prstGeom>
        </p:spPr>
        <p:txBody>
          <a:bodyPr vert="horz" wrap="square" lIns="0" tIns="119380" rIns="0" bIns="0" rtlCol="0">
            <a:spAutoFit/>
          </a:bodyPr>
          <a:lstStyle/>
          <a:p>
            <a:pPr>
              <a:lnSpc>
                <a:spcPct val="107000"/>
              </a:lnSpc>
              <a:spcAft>
                <a:spcPts val="800"/>
              </a:spcAft>
            </a:pPr>
            <a:r>
              <a:rPr lang="en-CA" sz="6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Tools for Storytelling</a:t>
            </a:r>
            <a:endParaRPr sz="6600" dirty="0">
              <a:solidFill>
                <a:schemeClr val="bg1"/>
              </a:solidFill>
              <a:latin typeface="Century Gothic"/>
              <a:cs typeface="Century Gothic"/>
            </a:endParaRPr>
          </a:p>
        </p:txBody>
      </p:sp>
      <p:grpSp>
        <p:nvGrpSpPr>
          <p:cNvPr id="22" name="object 22"/>
          <p:cNvGrpSpPr/>
          <p:nvPr/>
        </p:nvGrpSpPr>
        <p:grpSpPr>
          <a:xfrm>
            <a:off x="1009650" y="-1"/>
            <a:ext cx="1828799" cy="3781425"/>
            <a:chOff x="1415986" y="858253"/>
            <a:chExt cx="1562100" cy="3260725"/>
          </a:xfrm>
        </p:grpSpPr>
        <p:pic>
          <p:nvPicPr>
            <p:cNvPr id="23" name="object 23"/>
            <p:cNvPicPr/>
            <p:nvPr/>
          </p:nvPicPr>
          <p:blipFill>
            <a:blip r:embed="rId4" cstate="print"/>
            <a:stretch>
              <a:fillRect/>
            </a:stretch>
          </p:blipFill>
          <p:spPr>
            <a:xfrm>
              <a:off x="1784145" y="3949052"/>
              <a:ext cx="117222" cy="110871"/>
            </a:xfrm>
            <a:prstGeom prst="rect">
              <a:avLst/>
            </a:prstGeom>
          </p:spPr>
        </p:pic>
        <p:pic>
          <p:nvPicPr>
            <p:cNvPr id="24" name="object 24"/>
            <p:cNvPicPr/>
            <p:nvPr/>
          </p:nvPicPr>
          <p:blipFill>
            <a:blip r:embed="rId5" cstate="print"/>
            <a:stretch>
              <a:fillRect/>
            </a:stretch>
          </p:blipFill>
          <p:spPr>
            <a:xfrm>
              <a:off x="2127046" y="3949052"/>
              <a:ext cx="123825" cy="123825"/>
            </a:xfrm>
            <a:prstGeom prst="rect">
              <a:avLst/>
            </a:prstGeom>
          </p:spPr>
        </p:pic>
        <p:pic>
          <p:nvPicPr>
            <p:cNvPr id="25" name="object 25"/>
            <p:cNvPicPr/>
            <p:nvPr/>
          </p:nvPicPr>
          <p:blipFill>
            <a:blip r:embed="rId6" cstate="print"/>
            <a:stretch>
              <a:fillRect/>
            </a:stretch>
          </p:blipFill>
          <p:spPr>
            <a:xfrm>
              <a:off x="2476353" y="3942702"/>
              <a:ext cx="97675" cy="111069"/>
            </a:xfrm>
            <a:prstGeom prst="rect">
              <a:avLst/>
            </a:prstGeom>
          </p:spPr>
        </p:pic>
        <p:pic>
          <p:nvPicPr>
            <p:cNvPr id="26" name="object 26"/>
            <p:cNvPicPr/>
            <p:nvPr/>
          </p:nvPicPr>
          <p:blipFill>
            <a:blip r:embed="rId7" cstate="print"/>
            <a:stretch>
              <a:fillRect/>
            </a:stretch>
          </p:blipFill>
          <p:spPr>
            <a:xfrm>
              <a:off x="1415986" y="858253"/>
              <a:ext cx="1562100" cy="3260242"/>
            </a:xfrm>
            <a:prstGeom prst="rect">
              <a:avLst/>
            </a:prstGeom>
          </p:spPr>
        </p:pic>
      </p:grpSp>
      <p:grpSp>
        <p:nvGrpSpPr>
          <p:cNvPr id="9" name="object 18">
            <a:extLst>
              <a:ext uri="{FF2B5EF4-FFF2-40B4-BE49-F238E27FC236}">
                <a16:creationId xmlns:a16="http://schemas.microsoft.com/office/drawing/2014/main" id="{FCE0F3F0-9819-EE04-8453-9DA486634A99}"/>
              </a:ext>
            </a:extLst>
          </p:cNvPr>
          <p:cNvGrpSpPr/>
          <p:nvPr/>
        </p:nvGrpSpPr>
        <p:grpSpPr>
          <a:xfrm rot="10404194">
            <a:off x="14558887" y="3758485"/>
            <a:ext cx="565826" cy="596972"/>
            <a:chOff x="8954479" y="1331388"/>
            <a:chExt cx="806450" cy="768985"/>
          </a:xfrm>
          <a:solidFill>
            <a:schemeClr val="tx1"/>
          </a:solidFill>
        </p:grpSpPr>
        <p:sp>
          <p:nvSpPr>
            <p:cNvPr id="10" name="object 19">
              <a:extLst>
                <a:ext uri="{FF2B5EF4-FFF2-40B4-BE49-F238E27FC236}">
                  <a16:creationId xmlns:a16="http://schemas.microsoft.com/office/drawing/2014/main" id="{7E432E4D-D3B5-6556-EE33-D67105747C0A}"/>
                </a:ext>
              </a:extLst>
            </p:cNvPr>
            <p:cNvSpPr/>
            <p:nvPr/>
          </p:nvSpPr>
          <p:spPr>
            <a:xfrm>
              <a:off x="8954478" y="1331391"/>
              <a:ext cx="806450" cy="768985"/>
            </a:xfrm>
            <a:custGeom>
              <a:avLst/>
              <a:gdLst/>
              <a:ahLst/>
              <a:cxnLst/>
              <a:rect l="l" t="t" r="r" b="b"/>
              <a:pathLst>
                <a:path w="806450" h="768985">
                  <a:moveTo>
                    <a:pt x="382943" y="0"/>
                  </a:moveTo>
                  <a:lnTo>
                    <a:pt x="334911" y="2984"/>
                  </a:lnTo>
                  <a:lnTo>
                    <a:pt x="288658" y="11696"/>
                  </a:lnTo>
                  <a:lnTo>
                    <a:pt x="244538" y="25781"/>
                  </a:lnTo>
                  <a:lnTo>
                    <a:pt x="202920" y="44869"/>
                  </a:lnTo>
                  <a:lnTo>
                    <a:pt x="164160" y="68618"/>
                  </a:lnTo>
                  <a:lnTo>
                    <a:pt x="128625" y="96647"/>
                  </a:lnTo>
                  <a:lnTo>
                    <a:pt x="96647" y="128612"/>
                  </a:lnTo>
                  <a:lnTo>
                    <a:pt x="68618" y="164160"/>
                  </a:lnTo>
                  <a:lnTo>
                    <a:pt x="44869" y="202920"/>
                  </a:lnTo>
                  <a:lnTo>
                    <a:pt x="25781" y="244538"/>
                  </a:lnTo>
                  <a:lnTo>
                    <a:pt x="11696" y="288658"/>
                  </a:lnTo>
                  <a:lnTo>
                    <a:pt x="2984" y="334911"/>
                  </a:lnTo>
                  <a:lnTo>
                    <a:pt x="0" y="382943"/>
                  </a:lnTo>
                  <a:lnTo>
                    <a:pt x="0" y="606221"/>
                  </a:lnTo>
                  <a:lnTo>
                    <a:pt x="5803" y="649465"/>
                  </a:lnTo>
                  <a:lnTo>
                    <a:pt x="22199" y="688314"/>
                  </a:lnTo>
                  <a:lnTo>
                    <a:pt x="47637" y="721233"/>
                  </a:lnTo>
                  <a:lnTo>
                    <a:pt x="80543" y="746671"/>
                  </a:lnTo>
                  <a:lnTo>
                    <a:pt x="119405" y="763066"/>
                  </a:lnTo>
                  <a:lnTo>
                    <a:pt x="162636" y="768870"/>
                  </a:lnTo>
                  <a:lnTo>
                    <a:pt x="205879" y="763066"/>
                  </a:lnTo>
                  <a:lnTo>
                    <a:pt x="244729" y="746671"/>
                  </a:lnTo>
                  <a:lnTo>
                    <a:pt x="277647" y="721233"/>
                  </a:lnTo>
                  <a:lnTo>
                    <a:pt x="303085" y="688314"/>
                  </a:lnTo>
                  <a:lnTo>
                    <a:pt x="319481" y="649465"/>
                  </a:lnTo>
                  <a:lnTo>
                    <a:pt x="325285" y="606221"/>
                  </a:lnTo>
                  <a:lnTo>
                    <a:pt x="325285" y="382943"/>
                  </a:lnTo>
                  <a:lnTo>
                    <a:pt x="329819" y="360502"/>
                  </a:lnTo>
                  <a:lnTo>
                    <a:pt x="342176" y="342176"/>
                  </a:lnTo>
                  <a:lnTo>
                    <a:pt x="360502" y="329819"/>
                  </a:lnTo>
                  <a:lnTo>
                    <a:pt x="382943" y="325285"/>
                  </a:lnTo>
                  <a:lnTo>
                    <a:pt x="382943" y="0"/>
                  </a:lnTo>
                  <a:close/>
                </a:path>
                <a:path w="806450" h="768985">
                  <a:moveTo>
                    <a:pt x="806183" y="0"/>
                  </a:moveTo>
                  <a:lnTo>
                    <a:pt x="758151" y="2984"/>
                  </a:lnTo>
                  <a:lnTo>
                    <a:pt x="711898" y="11696"/>
                  </a:lnTo>
                  <a:lnTo>
                    <a:pt x="667778" y="25781"/>
                  </a:lnTo>
                  <a:lnTo>
                    <a:pt x="626160" y="44869"/>
                  </a:lnTo>
                  <a:lnTo>
                    <a:pt x="587400" y="68618"/>
                  </a:lnTo>
                  <a:lnTo>
                    <a:pt x="551865" y="96647"/>
                  </a:lnTo>
                  <a:lnTo>
                    <a:pt x="519887" y="128612"/>
                  </a:lnTo>
                  <a:lnTo>
                    <a:pt x="491858" y="164160"/>
                  </a:lnTo>
                  <a:lnTo>
                    <a:pt x="468109" y="202920"/>
                  </a:lnTo>
                  <a:lnTo>
                    <a:pt x="449021" y="244538"/>
                  </a:lnTo>
                  <a:lnTo>
                    <a:pt x="434936" y="288658"/>
                  </a:lnTo>
                  <a:lnTo>
                    <a:pt x="426224" y="334911"/>
                  </a:lnTo>
                  <a:lnTo>
                    <a:pt x="423240" y="382943"/>
                  </a:lnTo>
                  <a:lnTo>
                    <a:pt x="423240" y="606221"/>
                  </a:lnTo>
                  <a:lnTo>
                    <a:pt x="429056" y="649465"/>
                  </a:lnTo>
                  <a:lnTo>
                    <a:pt x="445452" y="688314"/>
                  </a:lnTo>
                  <a:lnTo>
                    <a:pt x="470877" y="721233"/>
                  </a:lnTo>
                  <a:lnTo>
                    <a:pt x="503796" y="746671"/>
                  </a:lnTo>
                  <a:lnTo>
                    <a:pt x="542645" y="763066"/>
                  </a:lnTo>
                  <a:lnTo>
                    <a:pt x="585876" y="768870"/>
                  </a:lnTo>
                  <a:lnTo>
                    <a:pt x="629119" y="763066"/>
                  </a:lnTo>
                  <a:lnTo>
                    <a:pt x="667969" y="746671"/>
                  </a:lnTo>
                  <a:lnTo>
                    <a:pt x="700887" y="721233"/>
                  </a:lnTo>
                  <a:lnTo>
                    <a:pt x="726325" y="688314"/>
                  </a:lnTo>
                  <a:lnTo>
                    <a:pt x="742721" y="649465"/>
                  </a:lnTo>
                  <a:lnTo>
                    <a:pt x="748525" y="606221"/>
                  </a:lnTo>
                  <a:lnTo>
                    <a:pt x="748525" y="382943"/>
                  </a:lnTo>
                  <a:lnTo>
                    <a:pt x="753059" y="360502"/>
                  </a:lnTo>
                  <a:lnTo>
                    <a:pt x="765416" y="342176"/>
                  </a:lnTo>
                  <a:lnTo>
                    <a:pt x="783742" y="329819"/>
                  </a:lnTo>
                  <a:lnTo>
                    <a:pt x="806183" y="325285"/>
                  </a:lnTo>
                  <a:lnTo>
                    <a:pt x="806183" y="0"/>
                  </a:lnTo>
                  <a:close/>
                </a:path>
              </a:pathLst>
            </a:custGeom>
            <a:grpFill/>
          </p:spPr>
          <p:txBody>
            <a:bodyPr wrap="square" lIns="0" tIns="0" rIns="0" bIns="0" rtlCol="0"/>
            <a:lstStyle/>
            <a:p>
              <a:endParaRPr/>
            </a:p>
          </p:txBody>
        </p:sp>
        <p:sp>
          <p:nvSpPr>
            <p:cNvPr id="11" name="object 20">
              <a:extLst>
                <a:ext uri="{FF2B5EF4-FFF2-40B4-BE49-F238E27FC236}">
                  <a16:creationId xmlns:a16="http://schemas.microsoft.com/office/drawing/2014/main" id="{24F9FEA8-7E36-A686-7971-E962FC1E8900}"/>
                </a:ext>
              </a:extLst>
            </p:cNvPr>
            <p:cNvSpPr/>
            <p:nvPr/>
          </p:nvSpPr>
          <p:spPr>
            <a:xfrm>
              <a:off x="8954478" y="1774977"/>
              <a:ext cx="748665" cy="325755"/>
            </a:xfrm>
            <a:custGeom>
              <a:avLst/>
              <a:gdLst/>
              <a:ahLst/>
              <a:cxnLst/>
              <a:rect l="l" t="t" r="r" b="b"/>
              <a:pathLst>
                <a:path w="748665" h="325755">
                  <a:moveTo>
                    <a:pt x="325285" y="162648"/>
                  </a:moveTo>
                  <a:lnTo>
                    <a:pt x="319468" y="119405"/>
                  </a:lnTo>
                  <a:lnTo>
                    <a:pt x="303072" y="80556"/>
                  </a:lnTo>
                  <a:lnTo>
                    <a:pt x="277634" y="47637"/>
                  </a:lnTo>
                  <a:lnTo>
                    <a:pt x="244716" y="22199"/>
                  </a:lnTo>
                  <a:lnTo>
                    <a:pt x="205867" y="5803"/>
                  </a:lnTo>
                  <a:lnTo>
                    <a:pt x="162636" y="0"/>
                  </a:lnTo>
                  <a:lnTo>
                    <a:pt x="119392" y="5803"/>
                  </a:lnTo>
                  <a:lnTo>
                    <a:pt x="80543" y="22199"/>
                  </a:lnTo>
                  <a:lnTo>
                    <a:pt x="47637" y="47637"/>
                  </a:lnTo>
                  <a:lnTo>
                    <a:pt x="22199" y="80556"/>
                  </a:lnTo>
                  <a:lnTo>
                    <a:pt x="5803" y="119405"/>
                  </a:lnTo>
                  <a:lnTo>
                    <a:pt x="0" y="162648"/>
                  </a:lnTo>
                  <a:lnTo>
                    <a:pt x="5803" y="205879"/>
                  </a:lnTo>
                  <a:lnTo>
                    <a:pt x="22199" y="244729"/>
                  </a:lnTo>
                  <a:lnTo>
                    <a:pt x="47637" y="277647"/>
                  </a:lnTo>
                  <a:lnTo>
                    <a:pt x="80543" y="303085"/>
                  </a:lnTo>
                  <a:lnTo>
                    <a:pt x="119392" y="319481"/>
                  </a:lnTo>
                  <a:lnTo>
                    <a:pt x="162636" y="325297"/>
                  </a:lnTo>
                  <a:lnTo>
                    <a:pt x="205867" y="319481"/>
                  </a:lnTo>
                  <a:lnTo>
                    <a:pt x="244716" y="303085"/>
                  </a:lnTo>
                  <a:lnTo>
                    <a:pt x="277634" y="277647"/>
                  </a:lnTo>
                  <a:lnTo>
                    <a:pt x="303072" y="244729"/>
                  </a:lnTo>
                  <a:lnTo>
                    <a:pt x="319468" y="205879"/>
                  </a:lnTo>
                  <a:lnTo>
                    <a:pt x="325285" y="162648"/>
                  </a:lnTo>
                  <a:close/>
                </a:path>
                <a:path w="748665" h="325755">
                  <a:moveTo>
                    <a:pt x="748525" y="162648"/>
                  </a:moveTo>
                  <a:lnTo>
                    <a:pt x="742721" y="119405"/>
                  </a:lnTo>
                  <a:lnTo>
                    <a:pt x="726313" y="80556"/>
                  </a:lnTo>
                  <a:lnTo>
                    <a:pt x="700887" y="47637"/>
                  </a:lnTo>
                  <a:lnTo>
                    <a:pt x="667969" y="22199"/>
                  </a:lnTo>
                  <a:lnTo>
                    <a:pt x="629119" y="5803"/>
                  </a:lnTo>
                  <a:lnTo>
                    <a:pt x="585876" y="0"/>
                  </a:lnTo>
                  <a:lnTo>
                    <a:pt x="542645" y="5803"/>
                  </a:lnTo>
                  <a:lnTo>
                    <a:pt x="503796" y="22199"/>
                  </a:lnTo>
                  <a:lnTo>
                    <a:pt x="470877" y="47637"/>
                  </a:lnTo>
                  <a:lnTo>
                    <a:pt x="445452" y="80556"/>
                  </a:lnTo>
                  <a:lnTo>
                    <a:pt x="429044" y="119405"/>
                  </a:lnTo>
                  <a:lnTo>
                    <a:pt x="423240" y="162648"/>
                  </a:lnTo>
                  <a:lnTo>
                    <a:pt x="429044" y="205879"/>
                  </a:lnTo>
                  <a:lnTo>
                    <a:pt x="445452" y="244729"/>
                  </a:lnTo>
                  <a:lnTo>
                    <a:pt x="470877" y="277647"/>
                  </a:lnTo>
                  <a:lnTo>
                    <a:pt x="503796" y="303085"/>
                  </a:lnTo>
                  <a:lnTo>
                    <a:pt x="542645" y="319481"/>
                  </a:lnTo>
                  <a:lnTo>
                    <a:pt x="585876" y="325297"/>
                  </a:lnTo>
                  <a:lnTo>
                    <a:pt x="629119" y="319481"/>
                  </a:lnTo>
                  <a:lnTo>
                    <a:pt x="667969" y="303085"/>
                  </a:lnTo>
                  <a:lnTo>
                    <a:pt x="700887" y="277647"/>
                  </a:lnTo>
                  <a:lnTo>
                    <a:pt x="726313" y="244729"/>
                  </a:lnTo>
                  <a:lnTo>
                    <a:pt x="742721" y="205879"/>
                  </a:lnTo>
                  <a:lnTo>
                    <a:pt x="748525" y="162648"/>
                  </a:lnTo>
                  <a:close/>
                </a:path>
              </a:pathLst>
            </a:custGeom>
            <a:grp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AABCEA13-4282-0632-E934-871F98CFE549}"/>
              </a:ext>
            </a:extLst>
          </p:cNvPr>
          <p:cNvGrpSpPr/>
          <p:nvPr/>
        </p:nvGrpSpPr>
        <p:grpSpPr>
          <a:xfrm>
            <a:off x="0" y="901217"/>
            <a:ext cx="5661742" cy="6659094"/>
            <a:chOff x="0" y="901217"/>
            <a:chExt cx="5661742" cy="6659094"/>
          </a:xfrm>
        </p:grpSpPr>
        <p:sp>
          <p:nvSpPr>
            <p:cNvPr id="53" name="object 53"/>
            <p:cNvSpPr/>
            <p:nvPr/>
          </p:nvSpPr>
          <p:spPr>
            <a:xfrm>
              <a:off x="0" y="3582036"/>
              <a:ext cx="4018915" cy="3978275"/>
            </a:xfrm>
            <a:custGeom>
              <a:avLst/>
              <a:gdLst/>
              <a:ahLst/>
              <a:cxnLst/>
              <a:rect l="l" t="t" r="r" b="b"/>
              <a:pathLst>
                <a:path w="4018915" h="3978275">
                  <a:moveTo>
                    <a:pt x="1681742" y="356496"/>
                  </a:moveTo>
                  <a:lnTo>
                    <a:pt x="1680053" y="360064"/>
                  </a:lnTo>
                  <a:lnTo>
                    <a:pt x="1660876" y="378962"/>
                  </a:lnTo>
                  <a:lnTo>
                    <a:pt x="1644417" y="394367"/>
                  </a:lnTo>
                  <a:lnTo>
                    <a:pt x="1636238" y="402147"/>
                  </a:lnTo>
                  <a:lnTo>
                    <a:pt x="1628148" y="410077"/>
                  </a:lnTo>
                  <a:lnTo>
                    <a:pt x="1622167" y="416059"/>
                  </a:lnTo>
                  <a:lnTo>
                    <a:pt x="1616617" y="422307"/>
                  </a:lnTo>
                  <a:lnTo>
                    <a:pt x="1610775" y="428365"/>
                  </a:lnTo>
                  <a:lnTo>
                    <a:pt x="756395" y="1266120"/>
                  </a:lnTo>
                  <a:lnTo>
                    <a:pt x="0" y="2032160"/>
                  </a:lnTo>
                  <a:lnTo>
                    <a:pt x="0" y="3977968"/>
                  </a:lnTo>
                  <a:lnTo>
                    <a:pt x="2016410" y="3977968"/>
                  </a:lnTo>
                  <a:lnTo>
                    <a:pt x="3520042" y="2471312"/>
                  </a:lnTo>
                  <a:lnTo>
                    <a:pt x="3542642" y="2451913"/>
                  </a:lnTo>
                  <a:lnTo>
                    <a:pt x="3586947" y="2411573"/>
                  </a:lnTo>
                  <a:lnTo>
                    <a:pt x="3642029" y="2355885"/>
                  </a:lnTo>
                  <a:lnTo>
                    <a:pt x="3674072" y="2320421"/>
                  </a:lnTo>
                  <a:lnTo>
                    <a:pt x="3704691" y="2284145"/>
                  </a:lnTo>
                  <a:lnTo>
                    <a:pt x="3733887" y="2247095"/>
                  </a:lnTo>
                  <a:lnTo>
                    <a:pt x="3761657" y="2209308"/>
                  </a:lnTo>
                  <a:lnTo>
                    <a:pt x="3788004" y="2170820"/>
                  </a:lnTo>
                  <a:lnTo>
                    <a:pt x="3812927" y="2131669"/>
                  </a:lnTo>
                  <a:lnTo>
                    <a:pt x="3836426" y="2091891"/>
                  </a:lnTo>
                  <a:lnTo>
                    <a:pt x="3858500" y="2051523"/>
                  </a:lnTo>
                  <a:lnTo>
                    <a:pt x="3879150" y="2010602"/>
                  </a:lnTo>
                  <a:lnTo>
                    <a:pt x="3898376" y="1969165"/>
                  </a:lnTo>
                  <a:lnTo>
                    <a:pt x="3916178" y="1927249"/>
                  </a:lnTo>
                  <a:lnTo>
                    <a:pt x="3932556" y="1884890"/>
                  </a:lnTo>
                  <a:lnTo>
                    <a:pt x="3947509" y="1842126"/>
                  </a:lnTo>
                  <a:lnTo>
                    <a:pt x="3961039" y="1798993"/>
                  </a:lnTo>
                  <a:lnTo>
                    <a:pt x="3973144" y="1755528"/>
                  </a:lnTo>
                  <a:lnTo>
                    <a:pt x="3983825" y="1711768"/>
                  </a:lnTo>
                  <a:lnTo>
                    <a:pt x="3993082" y="1667751"/>
                  </a:lnTo>
                  <a:lnTo>
                    <a:pt x="4000915" y="1623512"/>
                  </a:lnTo>
                  <a:lnTo>
                    <a:pt x="4007324" y="1579089"/>
                  </a:lnTo>
                  <a:lnTo>
                    <a:pt x="4012308" y="1534518"/>
                  </a:lnTo>
                  <a:lnTo>
                    <a:pt x="4015869" y="1489837"/>
                  </a:lnTo>
                  <a:lnTo>
                    <a:pt x="4018005" y="1445081"/>
                  </a:lnTo>
                  <a:lnTo>
                    <a:pt x="4018717" y="1400290"/>
                  </a:lnTo>
                  <a:lnTo>
                    <a:pt x="4018005" y="1355498"/>
                  </a:lnTo>
                  <a:lnTo>
                    <a:pt x="4015869" y="1310743"/>
                  </a:lnTo>
                  <a:lnTo>
                    <a:pt x="4012308" y="1266061"/>
                  </a:lnTo>
                  <a:lnTo>
                    <a:pt x="4007324" y="1221491"/>
                  </a:lnTo>
                  <a:lnTo>
                    <a:pt x="4000915" y="1177067"/>
                  </a:lnTo>
                  <a:lnTo>
                    <a:pt x="3993082" y="1132828"/>
                  </a:lnTo>
                  <a:lnTo>
                    <a:pt x="3983825" y="1088811"/>
                  </a:lnTo>
                  <a:lnTo>
                    <a:pt x="3973144" y="1045051"/>
                  </a:lnTo>
                  <a:lnTo>
                    <a:pt x="3961039" y="1001586"/>
                  </a:lnTo>
                  <a:lnTo>
                    <a:pt x="3947509" y="958453"/>
                  </a:lnTo>
                  <a:lnTo>
                    <a:pt x="3932556" y="915689"/>
                  </a:lnTo>
                  <a:lnTo>
                    <a:pt x="3916178" y="873330"/>
                  </a:lnTo>
                  <a:lnTo>
                    <a:pt x="3898376" y="831414"/>
                  </a:lnTo>
                  <a:lnTo>
                    <a:pt x="3879150" y="789977"/>
                  </a:lnTo>
                  <a:lnTo>
                    <a:pt x="3858500" y="749056"/>
                  </a:lnTo>
                  <a:lnTo>
                    <a:pt x="3836426" y="708688"/>
                  </a:lnTo>
                  <a:lnTo>
                    <a:pt x="3812927" y="668910"/>
                  </a:lnTo>
                  <a:lnTo>
                    <a:pt x="3788004" y="629759"/>
                  </a:lnTo>
                  <a:lnTo>
                    <a:pt x="3761657" y="591271"/>
                  </a:lnTo>
                  <a:lnTo>
                    <a:pt x="3733887" y="553484"/>
                  </a:lnTo>
                  <a:lnTo>
                    <a:pt x="3704691" y="516434"/>
                  </a:lnTo>
                  <a:lnTo>
                    <a:pt x="3674072" y="480158"/>
                  </a:lnTo>
                  <a:lnTo>
                    <a:pt x="3642029" y="444694"/>
                  </a:lnTo>
                  <a:lnTo>
                    <a:pt x="3608561" y="410077"/>
                  </a:lnTo>
                  <a:lnTo>
                    <a:pt x="3573623" y="376308"/>
                  </a:lnTo>
                  <a:lnTo>
                    <a:pt x="3553363" y="358020"/>
                  </a:lnTo>
                  <a:lnTo>
                    <a:pt x="1683178" y="358020"/>
                  </a:lnTo>
                  <a:lnTo>
                    <a:pt x="1681742" y="356496"/>
                  </a:lnTo>
                  <a:close/>
                </a:path>
                <a:path w="4018915" h="3978275">
                  <a:moveTo>
                    <a:pt x="2608498" y="0"/>
                  </a:moveTo>
                  <a:lnTo>
                    <a:pt x="2563301" y="1044"/>
                  </a:lnTo>
                  <a:lnTo>
                    <a:pt x="2518151" y="3540"/>
                  </a:lnTo>
                  <a:lnTo>
                    <a:pt x="2473084" y="7485"/>
                  </a:lnTo>
                  <a:lnTo>
                    <a:pt x="2428139" y="12882"/>
                  </a:lnTo>
                  <a:lnTo>
                    <a:pt x="2383354" y="19728"/>
                  </a:lnTo>
                  <a:lnTo>
                    <a:pt x="2338767" y="28025"/>
                  </a:lnTo>
                  <a:lnTo>
                    <a:pt x="2294415" y="37772"/>
                  </a:lnTo>
                  <a:lnTo>
                    <a:pt x="2250337" y="48970"/>
                  </a:lnTo>
                  <a:lnTo>
                    <a:pt x="2206570" y="61618"/>
                  </a:lnTo>
                  <a:lnTo>
                    <a:pt x="2163153" y="75716"/>
                  </a:lnTo>
                  <a:lnTo>
                    <a:pt x="2120122" y="91265"/>
                  </a:lnTo>
                  <a:lnTo>
                    <a:pt x="2077517" y="108264"/>
                  </a:lnTo>
                  <a:lnTo>
                    <a:pt x="2035375" y="126713"/>
                  </a:lnTo>
                  <a:lnTo>
                    <a:pt x="1993733" y="146613"/>
                  </a:lnTo>
                  <a:lnTo>
                    <a:pt x="1952630" y="167963"/>
                  </a:lnTo>
                  <a:lnTo>
                    <a:pt x="1912104" y="190763"/>
                  </a:lnTo>
                  <a:lnTo>
                    <a:pt x="1872192" y="215013"/>
                  </a:lnTo>
                  <a:lnTo>
                    <a:pt x="1832933" y="240714"/>
                  </a:lnTo>
                  <a:lnTo>
                    <a:pt x="1794364" y="267865"/>
                  </a:lnTo>
                  <a:lnTo>
                    <a:pt x="1756523" y="296466"/>
                  </a:lnTo>
                  <a:lnTo>
                    <a:pt x="1719448" y="326518"/>
                  </a:lnTo>
                  <a:lnTo>
                    <a:pt x="1683178" y="358020"/>
                  </a:lnTo>
                  <a:lnTo>
                    <a:pt x="3553363" y="358020"/>
                  </a:lnTo>
                  <a:lnTo>
                    <a:pt x="3501195" y="313124"/>
                  </a:lnTo>
                  <a:lnTo>
                    <a:pt x="3463782" y="283707"/>
                  </a:lnTo>
                  <a:lnTo>
                    <a:pt x="3425618" y="255741"/>
                  </a:lnTo>
                  <a:lnTo>
                    <a:pt x="3386743" y="229226"/>
                  </a:lnTo>
                  <a:lnTo>
                    <a:pt x="3347194" y="204162"/>
                  </a:lnTo>
                  <a:lnTo>
                    <a:pt x="3307010" y="180548"/>
                  </a:lnTo>
                  <a:lnTo>
                    <a:pt x="3266227" y="158384"/>
                  </a:lnTo>
                  <a:lnTo>
                    <a:pt x="3224885" y="137672"/>
                  </a:lnTo>
                  <a:lnTo>
                    <a:pt x="3183020" y="118410"/>
                  </a:lnTo>
                  <a:lnTo>
                    <a:pt x="3140671" y="100598"/>
                  </a:lnTo>
                  <a:lnTo>
                    <a:pt x="3097875" y="84237"/>
                  </a:lnTo>
                  <a:lnTo>
                    <a:pt x="3054671" y="69326"/>
                  </a:lnTo>
                  <a:lnTo>
                    <a:pt x="3011097" y="55866"/>
                  </a:lnTo>
                  <a:lnTo>
                    <a:pt x="2967189" y="43857"/>
                  </a:lnTo>
                  <a:lnTo>
                    <a:pt x="2922987" y="33298"/>
                  </a:lnTo>
                  <a:lnTo>
                    <a:pt x="2878528" y="24190"/>
                  </a:lnTo>
                  <a:lnTo>
                    <a:pt x="2833849" y="16532"/>
                  </a:lnTo>
                  <a:lnTo>
                    <a:pt x="2788990" y="10324"/>
                  </a:lnTo>
                  <a:lnTo>
                    <a:pt x="2743987" y="5568"/>
                  </a:lnTo>
                  <a:lnTo>
                    <a:pt x="2698879" y="2261"/>
                  </a:lnTo>
                  <a:lnTo>
                    <a:pt x="2653704" y="405"/>
                  </a:lnTo>
                  <a:lnTo>
                    <a:pt x="2608498" y="0"/>
                  </a:lnTo>
                  <a:close/>
                </a:path>
              </a:pathLst>
            </a:custGeom>
            <a:solidFill>
              <a:srgbClr val="191530"/>
            </a:solidFill>
          </p:spPr>
          <p:txBody>
            <a:bodyPr wrap="square" lIns="0" tIns="0" rIns="0" bIns="0" rtlCol="0"/>
            <a:lstStyle/>
            <a:p>
              <a:endParaRPr/>
            </a:p>
          </p:txBody>
        </p:sp>
        <p:pic>
          <p:nvPicPr>
            <p:cNvPr id="54" name="object 54"/>
            <p:cNvPicPr/>
            <p:nvPr/>
          </p:nvPicPr>
          <p:blipFill>
            <a:blip r:embed="rId2" cstate="print"/>
            <a:stretch>
              <a:fillRect/>
            </a:stretch>
          </p:blipFill>
          <p:spPr>
            <a:xfrm>
              <a:off x="3527059" y="5127363"/>
              <a:ext cx="1921731" cy="446956"/>
            </a:xfrm>
            <a:prstGeom prst="rect">
              <a:avLst/>
            </a:prstGeom>
            <a:solidFill>
              <a:srgbClr val="0ABBB5"/>
            </a:solidFill>
            <a:ln>
              <a:solidFill>
                <a:srgbClr val="0ABBB5"/>
              </a:solidFill>
            </a:ln>
          </p:spPr>
        </p:pic>
        <p:pic>
          <p:nvPicPr>
            <p:cNvPr id="55" name="object 55"/>
            <p:cNvPicPr/>
            <p:nvPr/>
          </p:nvPicPr>
          <p:blipFill>
            <a:blip r:embed="rId3" cstate="print"/>
            <a:stretch>
              <a:fillRect/>
            </a:stretch>
          </p:blipFill>
          <p:spPr>
            <a:xfrm>
              <a:off x="5222961" y="5429632"/>
              <a:ext cx="438781" cy="476580"/>
            </a:xfrm>
            <a:prstGeom prst="rect">
              <a:avLst/>
            </a:prstGeom>
          </p:spPr>
        </p:pic>
        <p:pic>
          <p:nvPicPr>
            <p:cNvPr id="56" name="object 56"/>
            <p:cNvPicPr/>
            <p:nvPr/>
          </p:nvPicPr>
          <p:blipFill>
            <a:blip r:embed="rId4" cstate="print"/>
            <a:stretch>
              <a:fillRect/>
            </a:stretch>
          </p:blipFill>
          <p:spPr>
            <a:xfrm>
              <a:off x="918378" y="901217"/>
              <a:ext cx="1612942" cy="1594586"/>
            </a:xfrm>
            <a:prstGeom prst="rect">
              <a:avLst/>
            </a:prstGeom>
          </p:spPr>
        </p:pic>
        <p:pic>
          <p:nvPicPr>
            <p:cNvPr id="57" name="object 57"/>
            <p:cNvPicPr/>
            <p:nvPr/>
          </p:nvPicPr>
          <p:blipFill>
            <a:blip r:embed="rId5" cstate="print"/>
            <a:stretch>
              <a:fillRect/>
            </a:stretch>
          </p:blipFill>
          <p:spPr>
            <a:xfrm>
              <a:off x="0" y="1990928"/>
              <a:ext cx="4569015" cy="5569077"/>
            </a:xfrm>
            <a:prstGeom prst="rect">
              <a:avLst/>
            </a:prstGeom>
          </p:spPr>
        </p:pic>
        <p:sp>
          <p:nvSpPr>
            <p:cNvPr id="58" name="object 58"/>
            <p:cNvSpPr/>
            <p:nvPr/>
          </p:nvSpPr>
          <p:spPr>
            <a:xfrm>
              <a:off x="2024999" y="6343215"/>
              <a:ext cx="495300" cy="838835"/>
            </a:xfrm>
            <a:custGeom>
              <a:avLst/>
              <a:gdLst/>
              <a:ahLst/>
              <a:cxnLst/>
              <a:rect l="l" t="t" r="r" b="b"/>
              <a:pathLst>
                <a:path w="495300" h="838834">
                  <a:moveTo>
                    <a:pt x="268198" y="0"/>
                  </a:moveTo>
                  <a:lnTo>
                    <a:pt x="115404" y="20205"/>
                  </a:lnTo>
                  <a:lnTo>
                    <a:pt x="0" y="168109"/>
                  </a:lnTo>
                  <a:lnTo>
                    <a:pt x="149402" y="532803"/>
                  </a:lnTo>
                  <a:lnTo>
                    <a:pt x="149402" y="514794"/>
                  </a:lnTo>
                  <a:lnTo>
                    <a:pt x="368998" y="838796"/>
                  </a:lnTo>
                  <a:lnTo>
                    <a:pt x="494995" y="716394"/>
                  </a:lnTo>
                  <a:lnTo>
                    <a:pt x="462597" y="208800"/>
                  </a:lnTo>
                  <a:lnTo>
                    <a:pt x="268198" y="0"/>
                  </a:lnTo>
                  <a:close/>
                </a:path>
              </a:pathLst>
            </a:custGeom>
            <a:solidFill>
              <a:srgbClr val="191530"/>
            </a:solidFill>
          </p:spPr>
          <p:txBody>
            <a:bodyPr wrap="square" lIns="0" tIns="0" rIns="0" bIns="0" rtlCol="0"/>
            <a:lstStyle/>
            <a:p>
              <a:endParaRPr/>
            </a:p>
          </p:txBody>
        </p:sp>
      </p:grpSp>
      <p:sp>
        <p:nvSpPr>
          <p:cNvPr id="11" name="object 11"/>
          <p:cNvSpPr txBox="1"/>
          <p:nvPr/>
        </p:nvSpPr>
        <p:spPr>
          <a:xfrm>
            <a:off x="3766535" y="582525"/>
            <a:ext cx="7225315" cy="567528"/>
          </a:xfrm>
          <a:prstGeom prst="rect">
            <a:avLst/>
          </a:prstGeom>
        </p:spPr>
        <p:txBody>
          <a:bodyPr vert="horz" wrap="square" lIns="0" tIns="12700" rIns="0" bIns="0" rtlCol="0">
            <a:spAutoFit/>
          </a:bodyPr>
          <a:lstStyle/>
          <a:p>
            <a:pPr>
              <a:lnSpc>
                <a:spcPct val="107000"/>
              </a:lnSpc>
              <a:spcAft>
                <a:spcPts val="800"/>
              </a:spcAft>
            </a:pPr>
            <a:r>
              <a:rPr lang="en-CA" sz="3600" b="1" kern="0" dirty="0">
                <a:solidFill>
                  <a:schemeClr val="tx1">
                    <a:lumMod val="65000"/>
                    <a:lumOff val="35000"/>
                  </a:schemeClr>
                </a:solidFill>
                <a:effectLst/>
                <a:latin typeface="Gill Sans MT" panose="020B0502020104020203" pitchFamily="34" charset="0"/>
                <a:ea typeface="Times New Roman" panose="02020603050405020304" pitchFamily="18" charset="0"/>
                <a:cs typeface="Arial" panose="020B0604020202020204" pitchFamily="34" charset="0"/>
              </a:rPr>
              <a:t>Crafting a Business Value Story</a:t>
            </a:r>
            <a:endParaRPr lang="en-CA" sz="3600" kern="100" dirty="0">
              <a:solidFill>
                <a:schemeClr val="tx1">
                  <a:lumMod val="65000"/>
                  <a:lumOff val="35000"/>
                </a:schemeClr>
              </a:solidFill>
              <a:effectLst/>
              <a:latin typeface="Gill Sans MT" panose="020B0502020104020203" pitchFamily="34" charset="0"/>
              <a:ea typeface="Calibri" panose="020F0502020204030204" pitchFamily="34" charset="0"/>
              <a:cs typeface="Arial" panose="020B0604020202020204" pitchFamily="34" charset="0"/>
            </a:endParaRPr>
          </a:p>
        </p:txBody>
      </p:sp>
      <p:sp>
        <p:nvSpPr>
          <p:cNvPr id="19" name="object 19"/>
          <p:cNvSpPr txBox="1"/>
          <p:nvPr/>
        </p:nvSpPr>
        <p:spPr>
          <a:xfrm>
            <a:off x="3748321" y="1280931"/>
            <a:ext cx="9681929" cy="1589987"/>
          </a:xfrm>
          <a:prstGeom prst="rect">
            <a:avLst/>
          </a:prstGeom>
        </p:spPr>
        <p:txBody>
          <a:bodyPr vert="horz" wrap="square" lIns="0" tIns="12700" rIns="0" bIns="0" rtlCol="0">
            <a:spAutoFit/>
          </a:bodyPr>
          <a:lstStyle/>
          <a:p>
            <a:pPr marL="12700" marR="5080" algn="just">
              <a:lnSpc>
                <a:spcPct val="116700"/>
              </a:lnSpc>
              <a:spcBef>
                <a:spcPts val="100"/>
              </a:spcBef>
            </a:pPr>
            <a:r>
              <a:rPr lang="en-CA" sz="3000" kern="0" dirty="0">
                <a:solidFill>
                  <a:schemeClr val="tx1">
                    <a:lumMod val="65000"/>
                    <a:lumOff val="35000"/>
                  </a:schemeClr>
                </a:solidFill>
                <a:effectLst/>
                <a:latin typeface="Gill Sans MT" panose="020B0502020104020203" pitchFamily="34" charset="0"/>
                <a:ea typeface="Times New Roman" panose="02020603050405020304" pitchFamily="18" charset="0"/>
              </a:rPr>
              <a:t>A business value story highlights the unique value propositions of your products or services. It explains why customers should choose your business over competitors.</a:t>
            </a:r>
            <a:endParaRPr sz="3000" dirty="0">
              <a:solidFill>
                <a:schemeClr val="tx1">
                  <a:lumMod val="65000"/>
                  <a:lumOff val="35000"/>
                </a:schemeClr>
              </a:solidFill>
              <a:latin typeface="Gill Sans MT" panose="020B0502020104020203" pitchFamily="34" charset="0"/>
              <a:cs typeface="Gill Sans MT"/>
            </a:endParaRPr>
          </a:p>
        </p:txBody>
      </p:sp>
      <p:sp>
        <p:nvSpPr>
          <p:cNvPr id="20" name="object 20"/>
          <p:cNvSpPr txBox="1"/>
          <p:nvPr/>
        </p:nvSpPr>
        <p:spPr>
          <a:xfrm>
            <a:off x="5642237" y="3529544"/>
            <a:ext cx="9483463" cy="2128853"/>
          </a:xfrm>
          <a:prstGeom prst="rect">
            <a:avLst/>
          </a:prstGeom>
        </p:spPr>
        <p:txBody>
          <a:bodyPr vert="horz" wrap="square" lIns="0" tIns="12700" rIns="0" bIns="0" rtlCol="0">
            <a:spAutoFit/>
          </a:bodyPr>
          <a:lstStyle/>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Identify Your Unique Selling Proposition (USP)</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Understand Your Audience</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Structure Your Story</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CA" sz="2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Arial" panose="020B0604020202020204" pitchFamily="34" charset="0"/>
              </a:rPr>
              <a:t>Use Data and Evidence</a:t>
            </a:r>
            <a:endParaRPr lang="en-CA" sz="2800" kern="100" dirty="0">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13179</TotalTime>
  <Words>1059</Words>
  <Application>Microsoft Office PowerPoint</Application>
  <PresentationFormat>Custom</PresentationFormat>
  <Paragraphs>81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Century Gothic</vt:lpstr>
      <vt:lpstr>Gill Sans MT</vt:lpstr>
      <vt:lpstr>Neue Plak</vt:lpstr>
      <vt:lpstr>Verdana</vt:lpstr>
      <vt:lpstr>Office Theme</vt:lpstr>
      <vt:lpstr>Impactful Storytelling: Craft a Business Value and Human Value Story to Increase Influence </vt:lpstr>
      <vt:lpstr>PowerPoint Presentation</vt:lpstr>
      <vt:lpstr>Storytelling has been a fundamental part of human culture for thousands of years. </vt:lpstr>
      <vt:lpstr>Storytelling has been a fundamental part of human culture for thousands of years. It is a powerful way to communicate ideas, values, and emotions. </vt:lpstr>
      <vt:lpstr>PowerPoint Presentation</vt:lpstr>
      <vt:lpstr>Why Small Businesses Should Focus on Storytelling</vt:lpstr>
      <vt:lpstr>Crafting a Business  Value Story</vt:lpstr>
      <vt:lpstr>PowerPoint Presentation</vt:lpstr>
      <vt:lpstr>PowerPoint Presentation</vt:lpstr>
      <vt:lpstr>PowerPoint Presentation</vt:lpstr>
      <vt:lpstr>PowerPoint Presentation</vt:lpstr>
      <vt:lpstr>PowerPoint Presentation</vt:lpstr>
      <vt:lpstr>Analyzing Audience Insights</vt:lpstr>
      <vt:lpstr>PowerPoint Presentation</vt:lpstr>
      <vt:lpstr>PowerPoint Presentation</vt:lpstr>
      <vt:lpstr>Do you have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trends that will dominate 2023</dc:title>
  <dc:creator>maryam golabgir</dc:creator>
  <cp:lastModifiedBy>maryam golabgir</cp:lastModifiedBy>
  <cp:revision>27</cp:revision>
  <dcterms:created xsi:type="dcterms:W3CDTF">2023-03-14T14:42:06Z</dcterms:created>
  <dcterms:modified xsi:type="dcterms:W3CDTF">2024-08-14T17:43:34Z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2022-11-08T00:00:00Z</vt:filetime>
  </property>
  <property fmtid="{D5CDD505-2E9C-101B-9397-08002B2CF9AE}" pid="3" name="Creator">
    <vt:lpwstr>Adobe InDesign 18.0 (Macintosh)</vt:lpwstr>
  </property>
  <property fmtid="{D5CDD505-2E9C-101B-9397-08002B2CF9AE}" pid="4" name="LastSaved">
    <vt:filetime>2023-03-14T00:00:00Z</vt:filetime>
  </property>
  <property fmtid="{D5CDD505-2E9C-101B-9397-08002B2CF9AE}" pid="5" name="Producer">
    <vt:lpwstr>Adobe PDF Library 17.0</vt:lpwstr>
  </property>
</Properties>
</file>